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97" r:id="rId2"/>
    <p:sldId id="322" r:id="rId3"/>
    <p:sldId id="367" r:id="rId4"/>
    <p:sldId id="399" r:id="rId5"/>
    <p:sldId id="398" r:id="rId6"/>
    <p:sldId id="392" r:id="rId7"/>
    <p:sldId id="394" r:id="rId8"/>
    <p:sldId id="396" r:id="rId9"/>
    <p:sldId id="369" r:id="rId10"/>
    <p:sldId id="370" r:id="rId11"/>
    <p:sldId id="371" r:id="rId12"/>
    <p:sldId id="327" r:id="rId13"/>
    <p:sldId id="375" r:id="rId14"/>
    <p:sldId id="347" r:id="rId15"/>
    <p:sldId id="373" r:id="rId16"/>
    <p:sldId id="391" r:id="rId17"/>
    <p:sldId id="374" r:id="rId18"/>
    <p:sldId id="341" r:id="rId19"/>
    <p:sldId id="337" r:id="rId20"/>
    <p:sldId id="359" r:id="rId21"/>
    <p:sldId id="280" r:id="rId22"/>
  </p:sldIdLst>
  <p:sldSz cx="12192000" cy="6858000"/>
  <p:notesSz cx="6858000" cy="9144000"/>
  <p:defaultTextStyle>
    <a:defPPr>
      <a:defRPr lang="pt-B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BDE2"/>
    <a:srgbClr val="777777"/>
    <a:srgbClr val="A21942"/>
    <a:srgbClr val="EBB12B"/>
    <a:srgbClr val="56C02B"/>
    <a:srgbClr val="FFFFFF"/>
    <a:srgbClr val="000000"/>
    <a:srgbClr val="FEE186"/>
    <a:srgbClr val="FCC30B"/>
    <a:srgbClr val="FFB5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Estilo Médio 3 - Ênfas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0" autoAdjust="0"/>
    <p:restoredTop sz="74165" autoAdjust="0"/>
  </p:normalViewPr>
  <p:slideViewPr>
    <p:cSldViewPr snapToGrid="0">
      <p:cViewPr varScale="1">
        <p:scale>
          <a:sx n="54" d="100"/>
          <a:sy n="54" d="100"/>
        </p:scale>
        <p:origin x="1212" y="7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4F2ACD-78CC-49B7-8D9C-0F3010748DA1}"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pt-BR"/>
        </a:p>
      </dgm:t>
    </dgm:pt>
    <dgm:pt modelId="{8CFFEFE1-B828-43EF-8465-AEEC12E7241F}">
      <dgm:prSet phldrT="[Texto]"/>
      <dgm:spPr>
        <a:solidFill>
          <a:srgbClr val="26BDE2"/>
        </a:solidFill>
      </dgm:spPr>
      <dgm:t>
        <a:bodyPr/>
        <a:lstStyle/>
        <a:p>
          <a:r>
            <a:rPr lang="en-US" b="1" noProof="0" dirty="0" smtClean="0">
              <a:solidFill>
                <a:schemeClr val="tx1"/>
              </a:solidFill>
            </a:rPr>
            <a:t>Strategy</a:t>
          </a:r>
          <a:endParaRPr lang="en-US" b="1" noProof="0" dirty="0">
            <a:solidFill>
              <a:schemeClr val="tx1"/>
            </a:solidFill>
          </a:endParaRPr>
        </a:p>
      </dgm:t>
    </dgm:pt>
    <dgm:pt modelId="{1E90C805-5736-4193-8102-D0B498D0BC48}" type="parTrans" cxnId="{074B2091-0EFE-4218-95BA-ACE4E7EC18E5}">
      <dgm:prSet/>
      <dgm:spPr/>
      <dgm:t>
        <a:bodyPr/>
        <a:lstStyle/>
        <a:p>
          <a:endParaRPr lang="pt-BR">
            <a:solidFill>
              <a:schemeClr val="tx1"/>
            </a:solidFill>
          </a:endParaRPr>
        </a:p>
      </dgm:t>
    </dgm:pt>
    <dgm:pt modelId="{B54358F7-1E1B-4519-B2BE-233E10AF1831}" type="sibTrans" cxnId="{074B2091-0EFE-4218-95BA-ACE4E7EC18E5}">
      <dgm:prSet/>
      <dgm:spPr/>
      <dgm:t>
        <a:bodyPr/>
        <a:lstStyle/>
        <a:p>
          <a:endParaRPr lang="pt-BR">
            <a:solidFill>
              <a:schemeClr val="tx1"/>
            </a:solidFill>
          </a:endParaRPr>
        </a:p>
      </dgm:t>
    </dgm:pt>
    <dgm:pt modelId="{5BB3C263-6246-45D5-B6C0-2F8D40C29FD9}">
      <dgm:prSet phldrT="[Texto]"/>
      <dgm:spPr>
        <a:solidFill>
          <a:srgbClr val="26BDE2"/>
        </a:solidFill>
      </dgm:spPr>
      <dgm:t>
        <a:bodyPr/>
        <a:lstStyle/>
        <a:p>
          <a:r>
            <a:rPr lang="en-US" b="1" noProof="0" dirty="0" smtClean="0">
              <a:solidFill>
                <a:schemeClr val="tx1"/>
              </a:solidFill>
            </a:rPr>
            <a:t>Coordination</a:t>
          </a:r>
          <a:endParaRPr lang="en-US" b="1" noProof="0" dirty="0">
            <a:solidFill>
              <a:schemeClr val="tx1"/>
            </a:solidFill>
          </a:endParaRPr>
        </a:p>
      </dgm:t>
    </dgm:pt>
    <dgm:pt modelId="{5A79C6A3-6161-42FB-9CC7-5D4757DF3C97}" type="parTrans" cxnId="{B81A04AC-8FAA-431A-9846-C40110796797}">
      <dgm:prSet/>
      <dgm:spPr/>
      <dgm:t>
        <a:bodyPr/>
        <a:lstStyle/>
        <a:p>
          <a:endParaRPr lang="pt-BR">
            <a:solidFill>
              <a:schemeClr val="tx1"/>
            </a:solidFill>
          </a:endParaRPr>
        </a:p>
      </dgm:t>
    </dgm:pt>
    <dgm:pt modelId="{F4E9FC38-5C90-4DC6-A75D-AB51BC964FDD}" type="sibTrans" cxnId="{B81A04AC-8FAA-431A-9846-C40110796797}">
      <dgm:prSet/>
      <dgm:spPr/>
      <dgm:t>
        <a:bodyPr/>
        <a:lstStyle/>
        <a:p>
          <a:endParaRPr lang="pt-BR">
            <a:solidFill>
              <a:schemeClr val="tx1"/>
            </a:solidFill>
          </a:endParaRPr>
        </a:p>
      </dgm:t>
    </dgm:pt>
    <dgm:pt modelId="{D100C52E-76F4-4087-BD2D-E05B26A48832}">
      <dgm:prSet phldrT="[Texto]"/>
      <dgm:spPr>
        <a:solidFill>
          <a:srgbClr val="26BDE2"/>
        </a:solidFill>
      </dgm:spPr>
      <dgm:t>
        <a:bodyPr/>
        <a:lstStyle/>
        <a:p>
          <a:r>
            <a:rPr lang="en-US" b="1" noProof="0" dirty="0" smtClean="0">
              <a:solidFill>
                <a:schemeClr val="tx1"/>
              </a:solidFill>
            </a:rPr>
            <a:t>Transparency</a:t>
          </a:r>
          <a:endParaRPr lang="en-US" b="1" noProof="0" dirty="0">
            <a:solidFill>
              <a:schemeClr val="tx1"/>
            </a:solidFill>
          </a:endParaRPr>
        </a:p>
      </dgm:t>
    </dgm:pt>
    <dgm:pt modelId="{D0A01C00-563E-4A61-9F4A-7541C580DDB8}" type="parTrans" cxnId="{81ED051B-E0B6-466F-806D-81E269B30EB3}">
      <dgm:prSet/>
      <dgm:spPr/>
      <dgm:t>
        <a:bodyPr/>
        <a:lstStyle/>
        <a:p>
          <a:endParaRPr lang="pt-BR">
            <a:solidFill>
              <a:schemeClr val="tx1"/>
            </a:solidFill>
          </a:endParaRPr>
        </a:p>
      </dgm:t>
    </dgm:pt>
    <dgm:pt modelId="{C1B61130-2748-4A87-ACB3-262967E0AA75}" type="sibTrans" cxnId="{81ED051B-E0B6-466F-806D-81E269B30EB3}">
      <dgm:prSet/>
      <dgm:spPr/>
      <dgm:t>
        <a:bodyPr/>
        <a:lstStyle/>
        <a:p>
          <a:endParaRPr lang="pt-BR">
            <a:solidFill>
              <a:schemeClr val="tx1"/>
            </a:solidFill>
          </a:endParaRPr>
        </a:p>
      </dgm:t>
    </dgm:pt>
    <dgm:pt modelId="{F72E5E88-A34F-4079-951D-B0D42FDC9A0A}">
      <dgm:prSet phldrT="[Texto]"/>
      <dgm:spPr>
        <a:solidFill>
          <a:srgbClr val="26BDE2"/>
        </a:solidFill>
      </dgm:spPr>
      <dgm:t>
        <a:bodyPr/>
        <a:lstStyle/>
        <a:p>
          <a:r>
            <a:rPr lang="en-US" b="1" noProof="0" dirty="0" smtClean="0">
              <a:solidFill>
                <a:schemeClr val="tx1"/>
              </a:solidFill>
            </a:rPr>
            <a:t>Supervision</a:t>
          </a:r>
          <a:endParaRPr lang="en-US" b="1" noProof="0" dirty="0">
            <a:solidFill>
              <a:schemeClr val="tx1"/>
            </a:solidFill>
          </a:endParaRPr>
        </a:p>
      </dgm:t>
    </dgm:pt>
    <dgm:pt modelId="{8CE89DC0-0A05-4B78-B21E-138259F3BBD8}" type="parTrans" cxnId="{285A2711-8EE7-478F-98AE-F1383B56F7D6}">
      <dgm:prSet/>
      <dgm:spPr/>
      <dgm:t>
        <a:bodyPr/>
        <a:lstStyle/>
        <a:p>
          <a:endParaRPr lang="pt-BR">
            <a:solidFill>
              <a:schemeClr val="tx1"/>
            </a:solidFill>
          </a:endParaRPr>
        </a:p>
      </dgm:t>
    </dgm:pt>
    <dgm:pt modelId="{21E37301-673F-490E-98EA-E585A574D5B0}" type="sibTrans" cxnId="{285A2711-8EE7-478F-98AE-F1383B56F7D6}">
      <dgm:prSet/>
      <dgm:spPr/>
      <dgm:t>
        <a:bodyPr/>
        <a:lstStyle/>
        <a:p>
          <a:endParaRPr lang="pt-BR">
            <a:solidFill>
              <a:schemeClr val="tx1"/>
            </a:solidFill>
          </a:endParaRPr>
        </a:p>
      </dgm:t>
    </dgm:pt>
    <dgm:pt modelId="{F4E7DB51-B83E-42BE-A4D0-E2BEBF1D613C}">
      <dgm:prSet phldrT="[Texto]"/>
      <dgm:spPr>
        <a:solidFill>
          <a:srgbClr val="26BDE2"/>
        </a:solidFill>
      </dgm:spPr>
      <dgm:t>
        <a:bodyPr/>
        <a:lstStyle/>
        <a:p>
          <a:r>
            <a:rPr lang="en-US" b="1" noProof="0" dirty="0" smtClean="0">
              <a:solidFill>
                <a:schemeClr val="tx1"/>
              </a:solidFill>
            </a:rPr>
            <a:t>Institutional</a:t>
          </a:r>
          <a:endParaRPr lang="en-US" b="1" noProof="0" dirty="0">
            <a:solidFill>
              <a:schemeClr val="tx1"/>
            </a:solidFill>
          </a:endParaRPr>
        </a:p>
      </dgm:t>
    </dgm:pt>
    <dgm:pt modelId="{6571CD5B-D1A2-4286-97F2-CD2713836F77}" type="parTrans" cxnId="{12BA6B71-615C-4723-8344-93F77147EFA8}">
      <dgm:prSet/>
      <dgm:spPr/>
      <dgm:t>
        <a:bodyPr/>
        <a:lstStyle/>
        <a:p>
          <a:endParaRPr lang="pt-BR"/>
        </a:p>
      </dgm:t>
    </dgm:pt>
    <dgm:pt modelId="{27E2A528-DDE3-4B8A-B39C-1F2B6D3B28AF}" type="sibTrans" cxnId="{12BA6B71-615C-4723-8344-93F77147EFA8}">
      <dgm:prSet/>
      <dgm:spPr/>
      <dgm:t>
        <a:bodyPr/>
        <a:lstStyle/>
        <a:p>
          <a:endParaRPr lang="pt-BR"/>
        </a:p>
      </dgm:t>
    </dgm:pt>
    <dgm:pt modelId="{9713EA6A-D56F-4724-A605-780C521CC084}" type="pres">
      <dgm:prSet presAssocID="{0F4F2ACD-78CC-49B7-8D9C-0F3010748DA1}" presName="Name0" presStyleCnt="0">
        <dgm:presLayoutVars>
          <dgm:chPref val="1"/>
          <dgm:dir/>
          <dgm:animOne val="branch"/>
          <dgm:animLvl val="lvl"/>
          <dgm:resizeHandles/>
        </dgm:presLayoutVars>
      </dgm:prSet>
      <dgm:spPr/>
      <dgm:t>
        <a:bodyPr/>
        <a:lstStyle/>
        <a:p>
          <a:endParaRPr lang="pt-BR"/>
        </a:p>
      </dgm:t>
    </dgm:pt>
    <dgm:pt modelId="{8B0A5348-FEB9-4A63-AB21-AB9F76089016}" type="pres">
      <dgm:prSet presAssocID="{F4E7DB51-B83E-42BE-A4D0-E2BEBF1D613C}" presName="vertOne" presStyleCnt="0"/>
      <dgm:spPr/>
    </dgm:pt>
    <dgm:pt modelId="{50C6F331-0092-49BD-A1CA-BCB14AEF156F}" type="pres">
      <dgm:prSet presAssocID="{F4E7DB51-B83E-42BE-A4D0-E2BEBF1D613C}" presName="txOne" presStyleLbl="node0" presStyleIdx="0" presStyleCnt="5">
        <dgm:presLayoutVars>
          <dgm:chPref val="3"/>
        </dgm:presLayoutVars>
      </dgm:prSet>
      <dgm:spPr/>
      <dgm:t>
        <a:bodyPr/>
        <a:lstStyle/>
        <a:p>
          <a:endParaRPr lang="pt-BR"/>
        </a:p>
      </dgm:t>
    </dgm:pt>
    <dgm:pt modelId="{BFB2C7EE-7F20-404D-9450-30A08B594BAB}" type="pres">
      <dgm:prSet presAssocID="{F4E7DB51-B83E-42BE-A4D0-E2BEBF1D613C}" presName="horzOne" presStyleCnt="0"/>
      <dgm:spPr/>
    </dgm:pt>
    <dgm:pt modelId="{8BBDEE1A-D827-4C9A-A720-ABCB07586F93}" type="pres">
      <dgm:prSet presAssocID="{27E2A528-DDE3-4B8A-B39C-1F2B6D3B28AF}" presName="sibSpaceOne" presStyleCnt="0"/>
      <dgm:spPr/>
    </dgm:pt>
    <dgm:pt modelId="{9AA6FBB6-7C31-4385-B955-6C245371BCD4}" type="pres">
      <dgm:prSet presAssocID="{8CFFEFE1-B828-43EF-8465-AEEC12E7241F}" presName="vertOne" presStyleCnt="0"/>
      <dgm:spPr/>
    </dgm:pt>
    <dgm:pt modelId="{64297824-E314-4ED9-BCDE-2624870B48DA}" type="pres">
      <dgm:prSet presAssocID="{8CFFEFE1-B828-43EF-8465-AEEC12E7241F}" presName="txOne" presStyleLbl="node0" presStyleIdx="1" presStyleCnt="5">
        <dgm:presLayoutVars>
          <dgm:chPref val="3"/>
        </dgm:presLayoutVars>
      </dgm:prSet>
      <dgm:spPr/>
      <dgm:t>
        <a:bodyPr/>
        <a:lstStyle/>
        <a:p>
          <a:endParaRPr lang="pt-BR"/>
        </a:p>
      </dgm:t>
    </dgm:pt>
    <dgm:pt modelId="{4F111678-461E-415D-A94A-47610A8D0212}" type="pres">
      <dgm:prSet presAssocID="{8CFFEFE1-B828-43EF-8465-AEEC12E7241F}" presName="horzOne" presStyleCnt="0"/>
      <dgm:spPr/>
    </dgm:pt>
    <dgm:pt modelId="{98DF01FF-62C9-493F-88D4-07C43307606A}" type="pres">
      <dgm:prSet presAssocID="{B54358F7-1E1B-4519-B2BE-233E10AF1831}" presName="sibSpaceOne" presStyleCnt="0"/>
      <dgm:spPr/>
    </dgm:pt>
    <dgm:pt modelId="{2EA741A2-F684-43D7-9DB9-E3D515183807}" type="pres">
      <dgm:prSet presAssocID="{5BB3C263-6246-45D5-B6C0-2F8D40C29FD9}" presName="vertOne" presStyleCnt="0"/>
      <dgm:spPr/>
    </dgm:pt>
    <dgm:pt modelId="{EECDFA0F-6205-4D58-B1BC-37831C6FE4C0}" type="pres">
      <dgm:prSet presAssocID="{5BB3C263-6246-45D5-B6C0-2F8D40C29FD9}" presName="txOne" presStyleLbl="node0" presStyleIdx="2" presStyleCnt="5">
        <dgm:presLayoutVars>
          <dgm:chPref val="3"/>
        </dgm:presLayoutVars>
      </dgm:prSet>
      <dgm:spPr/>
      <dgm:t>
        <a:bodyPr/>
        <a:lstStyle/>
        <a:p>
          <a:endParaRPr lang="pt-BR"/>
        </a:p>
      </dgm:t>
    </dgm:pt>
    <dgm:pt modelId="{CCD85FBF-1F75-4401-BF0C-9E12C174BFFF}" type="pres">
      <dgm:prSet presAssocID="{5BB3C263-6246-45D5-B6C0-2F8D40C29FD9}" presName="horzOne" presStyleCnt="0"/>
      <dgm:spPr/>
    </dgm:pt>
    <dgm:pt modelId="{5F7223AD-A6AD-4825-B305-A7C36A683AD6}" type="pres">
      <dgm:prSet presAssocID="{F4E9FC38-5C90-4DC6-A75D-AB51BC964FDD}" presName="sibSpaceOne" presStyleCnt="0"/>
      <dgm:spPr/>
    </dgm:pt>
    <dgm:pt modelId="{294B2FDB-B4B7-415E-95CB-E84EA809EEB3}" type="pres">
      <dgm:prSet presAssocID="{F72E5E88-A34F-4079-951D-B0D42FDC9A0A}" presName="vertOne" presStyleCnt="0"/>
      <dgm:spPr/>
    </dgm:pt>
    <dgm:pt modelId="{81E2EE0A-CDB9-4D6C-8A6D-6A095382A078}" type="pres">
      <dgm:prSet presAssocID="{F72E5E88-A34F-4079-951D-B0D42FDC9A0A}" presName="txOne" presStyleLbl="node0" presStyleIdx="3" presStyleCnt="5">
        <dgm:presLayoutVars>
          <dgm:chPref val="3"/>
        </dgm:presLayoutVars>
      </dgm:prSet>
      <dgm:spPr/>
      <dgm:t>
        <a:bodyPr/>
        <a:lstStyle/>
        <a:p>
          <a:endParaRPr lang="pt-BR"/>
        </a:p>
      </dgm:t>
    </dgm:pt>
    <dgm:pt modelId="{A12CF25D-710F-4437-9CDC-9A57F5E7B865}" type="pres">
      <dgm:prSet presAssocID="{F72E5E88-A34F-4079-951D-B0D42FDC9A0A}" presName="horzOne" presStyleCnt="0"/>
      <dgm:spPr/>
    </dgm:pt>
    <dgm:pt modelId="{DE71718C-66C6-42F7-9843-A11868C0079D}" type="pres">
      <dgm:prSet presAssocID="{21E37301-673F-490E-98EA-E585A574D5B0}" presName="sibSpaceOne" presStyleCnt="0"/>
      <dgm:spPr/>
    </dgm:pt>
    <dgm:pt modelId="{44788146-D7D9-41E1-AA3D-3DD687C80581}" type="pres">
      <dgm:prSet presAssocID="{D100C52E-76F4-4087-BD2D-E05B26A48832}" presName="vertOne" presStyleCnt="0"/>
      <dgm:spPr/>
    </dgm:pt>
    <dgm:pt modelId="{FF37EC6F-68BE-4AB7-8A78-B8941CAFCF7F}" type="pres">
      <dgm:prSet presAssocID="{D100C52E-76F4-4087-BD2D-E05B26A48832}" presName="txOne" presStyleLbl="node0" presStyleIdx="4" presStyleCnt="5">
        <dgm:presLayoutVars>
          <dgm:chPref val="3"/>
        </dgm:presLayoutVars>
      </dgm:prSet>
      <dgm:spPr/>
      <dgm:t>
        <a:bodyPr/>
        <a:lstStyle/>
        <a:p>
          <a:endParaRPr lang="pt-BR"/>
        </a:p>
      </dgm:t>
    </dgm:pt>
    <dgm:pt modelId="{CF057ABC-B10F-4C6D-B497-4EEB90B9A473}" type="pres">
      <dgm:prSet presAssocID="{D100C52E-76F4-4087-BD2D-E05B26A48832}" presName="horzOne" presStyleCnt="0"/>
      <dgm:spPr/>
    </dgm:pt>
  </dgm:ptLst>
  <dgm:cxnLst>
    <dgm:cxn modelId="{B81A04AC-8FAA-431A-9846-C40110796797}" srcId="{0F4F2ACD-78CC-49B7-8D9C-0F3010748DA1}" destId="{5BB3C263-6246-45D5-B6C0-2F8D40C29FD9}" srcOrd="2" destOrd="0" parTransId="{5A79C6A3-6161-42FB-9CC7-5D4757DF3C97}" sibTransId="{F4E9FC38-5C90-4DC6-A75D-AB51BC964FDD}"/>
    <dgm:cxn modelId="{9F4C00FE-05AB-4E91-B262-3974833166D4}" type="presOf" srcId="{F4E7DB51-B83E-42BE-A4D0-E2BEBF1D613C}" destId="{50C6F331-0092-49BD-A1CA-BCB14AEF156F}" srcOrd="0" destOrd="0" presId="urn:microsoft.com/office/officeart/2005/8/layout/hierarchy4"/>
    <dgm:cxn modelId="{B48D6540-DA29-4134-905D-4F746FFB2D8D}" type="presOf" srcId="{D100C52E-76F4-4087-BD2D-E05B26A48832}" destId="{FF37EC6F-68BE-4AB7-8A78-B8941CAFCF7F}" srcOrd="0" destOrd="0" presId="urn:microsoft.com/office/officeart/2005/8/layout/hierarchy4"/>
    <dgm:cxn modelId="{81ED051B-E0B6-466F-806D-81E269B30EB3}" srcId="{0F4F2ACD-78CC-49B7-8D9C-0F3010748DA1}" destId="{D100C52E-76F4-4087-BD2D-E05B26A48832}" srcOrd="4" destOrd="0" parTransId="{D0A01C00-563E-4A61-9F4A-7541C580DDB8}" sibTransId="{C1B61130-2748-4A87-ACB3-262967E0AA75}"/>
    <dgm:cxn modelId="{67370D30-89C7-43E2-8E61-4D3647D4664D}" type="presOf" srcId="{0F4F2ACD-78CC-49B7-8D9C-0F3010748DA1}" destId="{9713EA6A-D56F-4724-A605-780C521CC084}" srcOrd="0" destOrd="0" presId="urn:microsoft.com/office/officeart/2005/8/layout/hierarchy4"/>
    <dgm:cxn modelId="{285A2711-8EE7-478F-98AE-F1383B56F7D6}" srcId="{0F4F2ACD-78CC-49B7-8D9C-0F3010748DA1}" destId="{F72E5E88-A34F-4079-951D-B0D42FDC9A0A}" srcOrd="3" destOrd="0" parTransId="{8CE89DC0-0A05-4B78-B21E-138259F3BBD8}" sibTransId="{21E37301-673F-490E-98EA-E585A574D5B0}"/>
    <dgm:cxn modelId="{074B2091-0EFE-4218-95BA-ACE4E7EC18E5}" srcId="{0F4F2ACD-78CC-49B7-8D9C-0F3010748DA1}" destId="{8CFFEFE1-B828-43EF-8465-AEEC12E7241F}" srcOrd="1" destOrd="0" parTransId="{1E90C805-5736-4193-8102-D0B498D0BC48}" sibTransId="{B54358F7-1E1B-4519-B2BE-233E10AF1831}"/>
    <dgm:cxn modelId="{F51FE120-F69D-4107-A168-54992347D351}" type="presOf" srcId="{F72E5E88-A34F-4079-951D-B0D42FDC9A0A}" destId="{81E2EE0A-CDB9-4D6C-8A6D-6A095382A078}" srcOrd="0" destOrd="0" presId="urn:microsoft.com/office/officeart/2005/8/layout/hierarchy4"/>
    <dgm:cxn modelId="{12BA6B71-615C-4723-8344-93F77147EFA8}" srcId="{0F4F2ACD-78CC-49B7-8D9C-0F3010748DA1}" destId="{F4E7DB51-B83E-42BE-A4D0-E2BEBF1D613C}" srcOrd="0" destOrd="0" parTransId="{6571CD5B-D1A2-4286-97F2-CD2713836F77}" sibTransId="{27E2A528-DDE3-4B8A-B39C-1F2B6D3B28AF}"/>
    <dgm:cxn modelId="{EE4EA2BC-9BAC-4BB0-9F28-AA159616E94C}" type="presOf" srcId="{5BB3C263-6246-45D5-B6C0-2F8D40C29FD9}" destId="{EECDFA0F-6205-4D58-B1BC-37831C6FE4C0}" srcOrd="0" destOrd="0" presId="urn:microsoft.com/office/officeart/2005/8/layout/hierarchy4"/>
    <dgm:cxn modelId="{4C30258C-07A3-48F6-AC49-DE4DE053B697}" type="presOf" srcId="{8CFFEFE1-B828-43EF-8465-AEEC12E7241F}" destId="{64297824-E314-4ED9-BCDE-2624870B48DA}" srcOrd="0" destOrd="0" presId="urn:microsoft.com/office/officeart/2005/8/layout/hierarchy4"/>
    <dgm:cxn modelId="{1055AC68-7A32-47DA-948B-C3CA744313B2}" type="presParOf" srcId="{9713EA6A-D56F-4724-A605-780C521CC084}" destId="{8B0A5348-FEB9-4A63-AB21-AB9F76089016}" srcOrd="0" destOrd="0" presId="urn:microsoft.com/office/officeart/2005/8/layout/hierarchy4"/>
    <dgm:cxn modelId="{422846F1-5282-43A2-87AF-699EFEB5AA61}" type="presParOf" srcId="{8B0A5348-FEB9-4A63-AB21-AB9F76089016}" destId="{50C6F331-0092-49BD-A1CA-BCB14AEF156F}" srcOrd="0" destOrd="0" presId="urn:microsoft.com/office/officeart/2005/8/layout/hierarchy4"/>
    <dgm:cxn modelId="{629ECB43-63FD-454E-912B-DC076B5BC5A3}" type="presParOf" srcId="{8B0A5348-FEB9-4A63-AB21-AB9F76089016}" destId="{BFB2C7EE-7F20-404D-9450-30A08B594BAB}" srcOrd="1" destOrd="0" presId="urn:microsoft.com/office/officeart/2005/8/layout/hierarchy4"/>
    <dgm:cxn modelId="{016CBB77-FF30-40E8-9682-E5F68714A807}" type="presParOf" srcId="{9713EA6A-D56F-4724-A605-780C521CC084}" destId="{8BBDEE1A-D827-4C9A-A720-ABCB07586F93}" srcOrd="1" destOrd="0" presId="urn:microsoft.com/office/officeart/2005/8/layout/hierarchy4"/>
    <dgm:cxn modelId="{C7053B41-0CA9-4B2E-BBB0-48E636491B43}" type="presParOf" srcId="{9713EA6A-D56F-4724-A605-780C521CC084}" destId="{9AA6FBB6-7C31-4385-B955-6C245371BCD4}" srcOrd="2" destOrd="0" presId="urn:microsoft.com/office/officeart/2005/8/layout/hierarchy4"/>
    <dgm:cxn modelId="{61142F4F-434D-4A26-89DD-87715037A884}" type="presParOf" srcId="{9AA6FBB6-7C31-4385-B955-6C245371BCD4}" destId="{64297824-E314-4ED9-BCDE-2624870B48DA}" srcOrd="0" destOrd="0" presId="urn:microsoft.com/office/officeart/2005/8/layout/hierarchy4"/>
    <dgm:cxn modelId="{D0279792-8657-4F0F-94CE-A798C5F8EB93}" type="presParOf" srcId="{9AA6FBB6-7C31-4385-B955-6C245371BCD4}" destId="{4F111678-461E-415D-A94A-47610A8D0212}" srcOrd="1" destOrd="0" presId="urn:microsoft.com/office/officeart/2005/8/layout/hierarchy4"/>
    <dgm:cxn modelId="{369E173B-1862-4E63-AC8E-610D63ADC4E3}" type="presParOf" srcId="{9713EA6A-D56F-4724-A605-780C521CC084}" destId="{98DF01FF-62C9-493F-88D4-07C43307606A}" srcOrd="3" destOrd="0" presId="urn:microsoft.com/office/officeart/2005/8/layout/hierarchy4"/>
    <dgm:cxn modelId="{3D60CD8F-BE0A-4239-B9C9-6ED40E8AF2D3}" type="presParOf" srcId="{9713EA6A-D56F-4724-A605-780C521CC084}" destId="{2EA741A2-F684-43D7-9DB9-E3D515183807}" srcOrd="4" destOrd="0" presId="urn:microsoft.com/office/officeart/2005/8/layout/hierarchy4"/>
    <dgm:cxn modelId="{0BF5360A-168C-4529-A5DC-5528823827CE}" type="presParOf" srcId="{2EA741A2-F684-43D7-9DB9-E3D515183807}" destId="{EECDFA0F-6205-4D58-B1BC-37831C6FE4C0}" srcOrd="0" destOrd="0" presId="urn:microsoft.com/office/officeart/2005/8/layout/hierarchy4"/>
    <dgm:cxn modelId="{9ABE28F2-D7B8-4A50-89F1-283EB4869C1F}" type="presParOf" srcId="{2EA741A2-F684-43D7-9DB9-E3D515183807}" destId="{CCD85FBF-1F75-4401-BF0C-9E12C174BFFF}" srcOrd="1" destOrd="0" presId="urn:microsoft.com/office/officeart/2005/8/layout/hierarchy4"/>
    <dgm:cxn modelId="{3EA64BC4-82DB-4737-930A-BCDA5D153051}" type="presParOf" srcId="{9713EA6A-D56F-4724-A605-780C521CC084}" destId="{5F7223AD-A6AD-4825-B305-A7C36A683AD6}" srcOrd="5" destOrd="0" presId="urn:microsoft.com/office/officeart/2005/8/layout/hierarchy4"/>
    <dgm:cxn modelId="{5D8EAD6C-4A59-4B52-9B7E-B1945FC23491}" type="presParOf" srcId="{9713EA6A-D56F-4724-A605-780C521CC084}" destId="{294B2FDB-B4B7-415E-95CB-E84EA809EEB3}" srcOrd="6" destOrd="0" presId="urn:microsoft.com/office/officeart/2005/8/layout/hierarchy4"/>
    <dgm:cxn modelId="{8A343C8E-55D3-4153-9B0D-FDDC5E0CEEF7}" type="presParOf" srcId="{294B2FDB-B4B7-415E-95CB-E84EA809EEB3}" destId="{81E2EE0A-CDB9-4D6C-8A6D-6A095382A078}" srcOrd="0" destOrd="0" presId="urn:microsoft.com/office/officeart/2005/8/layout/hierarchy4"/>
    <dgm:cxn modelId="{4469D81A-858C-4E6D-92B7-B8C5E3A6E7A8}" type="presParOf" srcId="{294B2FDB-B4B7-415E-95CB-E84EA809EEB3}" destId="{A12CF25D-710F-4437-9CDC-9A57F5E7B865}" srcOrd="1" destOrd="0" presId="urn:microsoft.com/office/officeart/2005/8/layout/hierarchy4"/>
    <dgm:cxn modelId="{E9A15239-65AE-41C2-A147-94DF47D7D589}" type="presParOf" srcId="{9713EA6A-D56F-4724-A605-780C521CC084}" destId="{DE71718C-66C6-42F7-9843-A11868C0079D}" srcOrd="7" destOrd="0" presId="urn:microsoft.com/office/officeart/2005/8/layout/hierarchy4"/>
    <dgm:cxn modelId="{06984339-8901-46DC-8AE9-F0391C513C23}" type="presParOf" srcId="{9713EA6A-D56F-4724-A605-780C521CC084}" destId="{44788146-D7D9-41E1-AA3D-3DD687C80581}" srcOrd="8" destOrd="0" presId="urn:microsoft.com/office/officeart/2005/8/layout/hierarchy4"/>
    <dgm:cxn modelId="{F5B3BF55-5B2D-4CBF-BA28-3C1CDC2E2BE5}" type="presParOf" srcId="{44788146-D7D9-41E1-AA3D-3DD687C80581}" destId="{FF37EC6F-68BE-4AB7-8A78-B8941CAFCF7F}" srcOrd="0" destOrd="0" presId="urn:microsoft.com/office/officeart/2005/8/layout/hierarchy4"/>
    <dgm:cxn modelId="{9DB31080-A17A-4F8F-BCD7-7E6D8B1E562B}" type="presParOf" srcId="{44788146-D7D9-41E1-AA3D-3DD687C80581}" destId="{CF057ABC-B10F-4C6D-B497-4EEB90B9A473}" srcOrd="1" destOrd="0" presId="urn:microsoft.com/office/officeart/2005/8/layout/hierarchy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4F2ACD-78CC-49B7-8D9C-0F3010748DA1}"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pt-BR"/>
        </a:p>
      </dgm:t>
    </dgm:pt>
    <dgm:pt modelId="{4725D197-B6D6-4466-A757-8BCC788225A6}">
      <dgm:prSet/>
      <dgm:spPr>
        <a:solidFill>
          <a:srgbClr val="EBB12B"/>
        </a:solidFill>
      </dgm:spPr>
      <dgm:t>
        <a:bodyPr/>
        <a:lstStyle/>
        <a:p>
          <a:r>
            <a:rPr lang="en-US" b="1" noProof="0" dirty="0" smtClean="0">
              <a:solidFill>
                <a:schemeClr val="tx1"/>
              </a:solidFill>
            </a:rPr>
            <a:t>Internalization</a:t>
          </a:r>
          <a:endParaRPr lang="en-US" b="1" noProof="0" dirty="0">
            <a:solidFill>
              <a:schemeClr val="tx1"/>
            </a:solidFill>
          </a:endParaRPr>
        </a:p>
      </dgm:t>
    </dgm:pt>
    <dgm:pt modelId="{BEF07EC8-0301-40EC-978E-EFB9CC45A630}" type="parTrans" cxnId="{0DB5DB8A-2655-46BB-979F-EF5DF1B9F547}">
      <dgm:prSet/>
      <dgm:spPr/>
      <dgm:t>
        <a:bodyPr/>
        <a:lstStyle/>
        <a:p>
          <a:endParaRPr lang="pt-BR"/>
        </a:p>
      </dgm:t>
    </dgm:pt>
    <dgm:pt modelId="{57C70136-1E79-408E-947D-9AA8A8D974F2}" type="sibTrans" cxnId="{0DB5DB8A-2655-46BB-979F-EF5DF1B9F547}">
      <dgm:prSet/>
      <dgm:spPr/>
      <dgm:t>
        <a:bodyPr/>
        <a:lstStyle/>
        <a:p>
          <a:endParaRPr lang="pt-BR"/>
        </a:p>
      </dgm:t>
    </dgm:pt>
    <dgm:pt modelId="{D6E42C72-FAC0-4297-BCB0-1CAF8708A0F2}">
      <dgm:prSet custT="1"/>
      <dgm:spPr>
        <a:solidFill>
          <a:srgbClr val="EBB12B"/>
        </a:solidFill>
      </dgm:spPr>
      <dgm:t>
        <a:bodyPr/>
        <a:lstStyle/>
        <a:p>
          <a:r>
            <a:rPr lang="en-US" sz="2400" b="1" noProof="0" dirty="0" smtClean="0">
              <a:solidFill>
                <a:schemeClr val="tx1"/>
              </a:solidFill>
            </a:rPr>
            <a:t>Cross-cutting coordination</a:t>
          </a:r>
          <a:endParaRPr lang="en-US" sz="2400" b="1" noProof="0" dirty="0">
            <a:solidFill>
              <a:schemeClr val="tx1"/>
            </a:solidFill>
          </a:endParaRPr>
        </a:p>
      </dgm:t>
    </dgm:pt>
    <dgm:pt modelId="{A0D6657F-E89F-43B2-9660-A0B70CA325A0}" type="parTrans" cxnId="{C51BF686-A56A-459B-A1EF-672B41614EC7}">
      <dgm:prSet/>
      <dgm:spPr/>
      <dgm:t>
        <a:bodyPr/>
        <a:lstStyle/>
        <a:p>
          <a:endParaRPr lang="pt-BR"/>
        </a:p>
      </dgm:t>
    </dgm:pt>
    <dgm:pt modelId="{235C1E7C-747D-40EA-9B47-89D3BB0FD288}" type="sibTrans" cxnId="{C51BF686-A56A-459B-A1EF-672B41614EC7}">
      <dgm:prSet/>
      <dgm:spPr/>
      <dgm:t>
        <a:bodyPr/>
        <a:lstStyle/>
        <a:p>
          <a:endParaRPr lang="pt-BR"/>
        </a:p>
      </dgm:t>
    </dgm:pt>
    <dgm:pt modelId="{DD585F21-A75C-46A8-B392-68E0A2F8D6AD}">
      <dgm:prSet custT="1"/>
      <dgm:spPr>
        <a:solidFill>
          <a:srgbClr val="EBB12B"/>
        </a:solidFill>
      </dgm:spPr>
      <dgm:t>
        <a:bodyPr/>
        <a:lstStyle/>
        <a:p>
          <a:r>
            <a:rPr lang="en-US" sz="2400" b="1" noProof="0" dirty="0" smtClean="0">
              <a:solidFill>
                <a:schemeClr val="tx1"/>
              </a:solidFill>
            </a:rPr>
            <a:t>Integrated monitoring</a:t>
          </a:r>
          <a:endParaRPr lang="en-US" sz="2400" b="1" noProof="0" dirty="0">
            <a:solidFill>
              <a:schemeClr val="tx1"/>
            </a:solidFill>
          </a:endParaRPr>
        </a:p>
      </dgm:t>
    </dgm:pt>
    <dgm:pt modelId="{A17F166E-98F9-4FCE-A7FD-2FC599CCBDA1}" type="parTrans" cxnId="{37B4B241-4C19-4574-B03D-8F7BAC677DD3}">
      <dgm:prSet/>
      <dgm:spPr/>
      <dgm:t>
        <a:bodyPr/>
        <a:lstStyle/>
        <a:p>
          <a:endParaRPr lang="pt-BR"/>
        </a:p>
      </dgm:t>
    </dgm:pt>
    <dgm:pt modelId="{177A741F-C592-4DF4-A9E4-FED10690D2A1}" type="sibTrans" cxnId="{37B4B241-4C19-4574-B03D-8F7BAC677DD3}">
      <dgm:prSet/>
      <dgm:spPr/>
      <dgm:t>
        <a:bodyPr/>
        <a:lstStyle/>
        <a:p>
          <a:endParaRPr lang="pt-BR"/>
        </a:p>
      </dgm:t>
    </dgm:pt>
    <dgm:pt modelId="{AB0001A2-FE41-4EBE-B1CB-D0A76BFB8D3A}">
      <dgm:prSet/>
      <dgm:spPr>
        <a:solidFill>
          <a:srgbClr val="EBB12B"/>
        </a:solidFill>
      </dgm:spPr>
      <dgm:t>
        <a:bodyPr/>
        <a:lstStyle/>
        <a:p>
          <a:r>
            <a:rPr lang="en-US" b="1" noProof="0" dirty="0" smtClean="0">
              <a:solidFill>
                <a:schemeClr val="tx1"/>
              </a:solidFill>
            </a:rPr>
            <a:t>Transparency and participation</a:t>
          </a:r>
          <a:endParaRPr lang="en-US" b="1" noProof="0" dirty="0">
            <a:solidFill>
              <a:schemeClr val="tx1"/>
            </a:solidFill>
          </a:endParaRPr>
        </a:p>
      </dgm:t>
    </dgm:pt>
    <dgm:pt modelId="{94B0EEBA-2602-4EDF-B3FF-CEEEE74B68C9}" type="parTrans" cxnId="{4E1BB036-55FB-4A15-9641-266BDFE88578}">
      <dgm:prSet/>
      <dgm:spPr/>
      <dgm:t>
        <a:bodyPr/>
        <a:lstStyle/>
        <a:p>
          <a:endParaRPr lang="pt-BR"/>
        </a:p>
      </dgm:t>
    </dgm:pt>
    <dgm:pt modelId="{7BC8A449-67F1-4A7F-B018-C260E9C76110}" type="sibTrans" cxnId="{4E1BB036-55FB-4A15-9641-266BDFE88578}">
      <dgm:prSet/>
      <dgm:spPr/>
      <dgm:t>
        <a:bodyPr/>
        <a:lstStyle/>
        <a:p>
          <a:endParaRPr lang="pt-BR"/>
        </a:p>
      </dgm:t>
    </dgm:pt>
    <dgm:pt modelId="{9713EA6A-D56F-4724-A605-780C521CC084}" type="pres">
      <dgm:prSet presAssocID="{0F4F2ACD-78CC-49B7-8D9C-0F3010748DA1}" presName="Name0" presStyleCnt="0">
        <dgm:presLayoutVars>
          <dgm:chPref val="1"/>
          <dgm:dir/>
          <dgm:animOne val="branch"/>
          <dgm:animLvl val="lvl"/>
          <dgm:resizeHandles/>
        </dgm:presLayoutVars>
      </dgm:prSet>
      <dgm:spPr/>
      <dgm:t>
        <a:bodyPr/>
        <a:lstStyle/>
        <a:p>
          <a:endParaRPr lang="pt-BR"/>
        </a:p>
      </dgm:t>
    </dgm:pt>
    <dgm:pt modelId="{1C05D4D4-ACB2-4889-9455-BF4DD6479AF8}" type="pres">
      <dgm:prSet presAssocID="{4725D197-B6D6-4466-A757-8BCC788225A6}" presName="vertOne" presStyleCnt="0"/>
      <dgm:spPr/>
    </dgm:pt>
    <dgm:pt modelId="{7F4C953F-CA17-4868-B17E-123914294144}" type="pres">
      <dgm:prSet presAssocID="{4725D197-B6D6-4466-A757-8BCC788225A6}" presName="txOne" presStyleLbl="node0" presStyleIdx="0" presStyleCnt="4">
        <dgm:presLayoutVars>
          <dgm:chPref val="3"/>
        </dgm:presLayoutVars>
      </dgm:prSet>
      <dgm:spPr/>
      <dgm:t>
        <a:bodyPr/>
        <a:lstStyle/>
        <a:p>
          <a:endParaRPr lang="pt-BR"/>
        </a:p>
      </dgm:t>
    </dgm:pt>
    <dgm:pt modelId="{DE01FBC0-61F8-47C9-8EE9-600D436C2F4A}" type="pres">
      <dgm:prSet presAssocID="{4725D197-B6D6-4466-A757-8BCC788225A6}" presName="horzOne" presStyleCnt="0"/>
      <dgm:spPr/>
    </dgm:pt>
    <dgm:pt modelId="{1F0B74F2-D62C-416C-B0E1-95F7FC15D875}" type="pres">
      <dgm:prSet presAssocID="{57C70136-1E79-408E-947D-9AA8A8D974F2}" presName="sibSpaceOne" presStyleCnt="0"/>
      <dgm:spPr/>
    </dgm:pt>
    <dgm:pt modelId="{D815D523-5956-418D-886A-1AB0AD952C3C}" type="pres">
      <dgm:prSet presAssocID="{D6E42C72-FAC0-4297-BCB0-1CAF8708A0F2}" presName="vertOne" presStyleCnt="0"/>
      <dgm:spPr/>
    </dgm:pt>
    <dgm:pt modelId="{43C93852-558F-4F3C-9E29-DE73120D6A93}" type="pres">
      <dgm:prSet presAssocID="{D6E42C72-FAC0-4297-BCB0-1CAF8708A0F2}" presName="txOne" presStyleLbl="node0" presStyleIdx="1" presStyleCnt="4">
        <dgm:presLayoutVars>
          <dgm:chPref val="3"/>
        </dgm:presLayoutVars>
      </dgm:prSet>
      <dgm:spPr/>
      <dgm:t>
        <a:bodyPr/>
        <a:lstStyle/>
        <a:p>
          <a:endParaRPr lang="pt-BR"/>
        </a:p>
      </dgm:t>
    </dgm:pt>
    <dgm:pt modelId="{5073857D-27BE-4D08-A61D-9F7A991A7DAC}" type="pres">
      <dgm:prSet presAssocID="{D6E42C72-FAC0-4297-BCB0-1CAF8708A0F2}" presName="horzOne" presStyleCnt="0"/>
      <dgm:spPr/>
    </dgm:pt>
    <dgm:pt modelId="{1A04EF88-290A-49D8-A2DD-3B51C788FD92}" type="pres">
      <dgm:prSet presAssocID="{235C1E7C-747D-40EA-9B47-89D3BB0FD288}" presName="sibSpaceOne" presStyleCnt="0"/>
      <dgm:spPr/>
    </dgm:pt>
    <dgm:pt modelId="{B71B9F16-05FD-489D-8DCC-AD82FCFD74FF}" type="pres">
      <dgm:prSet presAssocID="{DD585F21-A75C-46A8-B392-68E0A2F8D6AD}" presName="vertOne" presStyleCnt="0"/>
      <dgm:spPr/>
    </dgm:pt>
    <dgm:pt modelId="{C3F0B417-824C-4632-9FE3-BBAE66658E7A}" type="pres">
      <dgm:prSet presAssocID="{DD585F21-A75C-46A8-B392-68E0A2F8D6AD}" presName="txOne" presStyleLbl="node0" presStyleIdx="2" presStyleCnt="4">
        <dgm:presLayoutVars>
          <dgm:chPref val="3"/>
        </dgm:presLayoutVars>
      </dgm:prSet>
      <dgm:spPr/>
      <dgm:t>
        <a:bodyPr/>
        <a:lstStyle/>
        <a:p>
          <a:endParaRPr lang="pt-BR"/>
        </a:p>
      </dgm:t>
    </dgm:pt>
    <dgm:pt modelId="{49B99D4F-0B54-43FC-BB10-29BF9A0DCF69}" type="pres">
      <dgm:prSet presAssocID="{DD585F21-A75C-46A8-B392-68E0A2F8D6AD}" presName="horzOne" presStyleCnt="0"/>
      <dgm:spPr/>
    </dgm:pt>
    <dgm:pt modelId="{FAAEDB0B-8048-4A58-BC6C-260859D902C7}" type="pres">
      <dgm:prSet presAssocID="{177A741F-C592-4DF4-A9E4-FED10690D2A1}" presName="sibSpaceOne" presStyleCnt="0"/>
      <dgm:spPr/>
    </dgm:pt>
    <dgm:pt modelId="{19BF6CE3-1407-4677-9F89-82EE8040B317}" type="pres">
      <dgm:prSet presAssocID="{AB0001A2-FE41-4EBE-B1CB-D0A76BFB8D3A}" presName="vertOne" presStyleCnt="0"/>
      <dgm:spPr/>
    </dgm:pt>
    <dgm:pt modelId="{1AE6DF8B-3B3C-46A7-8E48-630388696EDF}" type="pres">
      <dgm:prSet presAssocID="{AB0001A2-FE41-4EBE-B1CB-D0A76BFB8D3A}" presName="txOne" presStyleLbl="node0" presStyleIdx="3" presStyleCnt="4">
        <dgm:presLayoutVars>
          <dgm:chPref val="3"/>
        </dgm:presLayoutVars>
      </dgm:prSet>
      <dgm:spPr/>
      <dgm:t>
        <a:bodyPr/>
        <a:lstStyle/>
        <a:p>
          <a:endParaRPr lang="pt-BR"/>
        </a:p>
      </dgm:t>
    </dgm:pt>
    <dgm:pt modelId="{DC3C4FF7-0C23-443D-8320-161EEF53F10F}" type="pres">
      <dgm:prSet presAssocID="{AB0001A2-FE41-4EBE-B1CB-D0A76BFB8D3A}" presName="horzOne" presStyleCnt="0"/>
      <dgm:spPr/>
    </dgm:pt>
  </dgm:ptLst>
  <dgm:cxnLst>
    <dgm:cxn modelId="{4E1BB036-55FB-4A15-9641-266BDFE88578}" srcId="{0F4F2ACD-78CC-49B7-8D9C-0F3010748DA1}" destId="{AB0001A2-FE41-4EBE-B1CB-D0A76BFB8D3A}" srcOrd="3" destOrd="0" parTransId="{94B0EEBA-2602-4EDF-B3FF-CEEEE74B68C9}" sibTransId="{7BC8A449-67F1-4A7F-B018-C260E9C76110}"/>
    <dgm:cxn modelId="{5ACB4508-9FEF-432F-B4FE-595352F50C0C}" type="presOf" srcId="{DD585F21-A75C-46A8-B392-68E0A2F8D6AD}" destId="{C3F0B417-824C-4632-9FE3-BBAE66658E7A}" srcOrd="0" destOrd="0" presId="urn:microsoft.com/office/officeart/2005/8/layout/hierarchy4"/>
    <dgm:cxn modelId="{0DB5DB8A-2655-46BB-979F-EF5DF1B9F547}" srcId="{0F4F2ACD-78CC-49B7-8D9C-0F3010748DA1}" destId="{4725D197-B6D6-4466-A757-8BCC788225A6}" srcOrd="0" destOrd="0" parTransId="{BEF07EC8-0301-40EC-978E-EFB9CC45A630}" sibTransId="{57C70136-1E79-408E-947D-9AA8A8D974F2}"/>
    <dgm:cxn modelId="{ACFFC325-37CF-4138-B976-C64C82BE01C8}" type="presOf" srcId="{D6E42C72-FAC0-4297-BCB0-1CAF8708A0F2}" destId="{43C93852-558F-4F3C-9E29-DE73120D6A93}" srcOrd="0" destOrd="0" presId="urn:microsoft.com/office/officeart/2005/8/layout/hierarchy4"/>
    <dgm:cxn modelId="{C51BF686-A56A-459B-A1EF-672B41614EC7}" srcId="{0F4F2ACD-78CC-49B7-8D9C-0F3010748DA1}" destId="{D6E42C72-FAC0-4297-BCB0-1CAF8708A0F2}" srcOrd="1" destOrd="0" parTransId="{A0D6657F-E89F-43B2-9660-A0B70CA325A0}" sibTransId="{235C1E7C-747D-40EA-9B47-89D3BB0FD288}"/>
    <dgm:cxn modelId="{5F2A7C35-4E31-48B1-BE89-4D1AF752F54C}" type="presOf" srcId="{4725D197-B6D6-4466-A757-8BCC788225A6}" destId="{7F4C953F-CA17-4868-B17E-123914294144}" srcOrd="0" destOrd="0" presId="urn:microsoft.com/office/officeart/2005/8/layout/hierarchy4"/>
    <dgm:cxn modelId="{37B4B241-4C19-4574-B03D-8F7BAC677DD3}" srcId="{0F4F2ACD-78CC-49B7-8D9C-0F3010748DA1}" destId="{DD585F21-A75C-46A8-B392-68E0A2F8D6AD}" srcOrd="2" destOrd="0" parTransId="{A17F166E-98F9-4FCE-A7FD-2FC599CCBDA1}" sibTransId="{177A741F-C592-4DF4-A9E4-FED10690D2A1}"/>
    <dgm:cxn modelId="{5FFB67A7-1E43-4708-9859-B79E0151C086}" type="presOf" srcId="{AB0001A2-FE41-4EBE-B1CB-D0A76BFB8D3A}" destId="{1AE6DF8B-3B3C-46A7-8E48-630388696EDF}" srcOrd="0" destOrd="0" presId="urn:microsoft.com/office/officeart/2005/8/layout/hierarchy4"/>
    <dgm:cxn modelId="{F16619BE-AE6D-440E-A06E-8E806163239A}" type="presOf" srcId="{0F4F2ACD-78CC-49B7-8D9C-0F3010748DA1}" destId="{9713EA6A-D56F-4724-A605-780C521CC084}" srcOrd="0" destOrd="0" presId="urn:microsoft.com/office/officeart/2005/8/layout/hierarchy4"/>
    <dgm:cxn modelId="{5CA0E344-8567-4C2E-8FC0-F1BD43DF9F55}" type="presParOf" srcId="{9713EA6A-D56F-4724-A605-780C521CC084}" destId="{1C05D4D4-ACB2-4889-9455-BF4DD6479AF8}" srcOrd="0" destOrd="0" presId="urn:microsoft.com/office/officeart/2005/8/layout/hierarchy4"/>
    <dgm:cxn modelId="{92A28832-A82B-4E20-9353-8E9815CBBC58}" type="presParOf" srcId="{1C05D4D4-ACB2-4889-9455-BF4DD6479AF8}" destId="{7F4C953F-CA17-4868-B17E-123914294144}" srcOrd="0" destOrd="0" presId="urn:microsoft.com/office/officeart/2005/8/layout/hierarchy4"/>
    <dgm:cxn modelId="{9DB1A3E6-5AB7-4356-91CA-391F7F99B4CA}" type="presParOf" srcId="{1C05D4D4-ACB2-4889-9455-BF4DD6479AF8}" destId="{DE01FBC0-61F8-47C9-8EE9-600D436C2F4A}" srcOrd="1" destOrd="0" presId="urn:microsoft.com/office/officeart/2005/8/layout/hierarchy4"/>
    <dgm:cxn modelId="{5A8014F5-12D9-458E-87F1-D2861FC1524B}" type="presParOf" srcId="{9713EA6A-D56F-4724-A605-780C521CC084}" destId="{1F0B74F2-D62C-416C-B0E1-95F7FC15D875}" srcOrd="1" destOrd="0" presId="urn:microsoft.com/office/officeart/2005/8/layout/hierarchy4"/>
    <dgm:cxn modelId="{1D23B119-5527-4B3A-A26B-FA891CC943F6}" type="presParOf" srcId="{9713EA6A-D56F-4724-A605-780C521CC084}" destId="{D815D523-5956-418D-886A-1AB0AD952C3C}" srcOrd="2" destOrd="0" presId="urn:microsoft.com/office/officeart/2005/8/layout/hierarchy4"/>
    <dgm:cxn modelId="{E2F60C3C-0D87-40CB-BC43-96BD721B7FB0}" type="presParOf" srcId="{D815D523-5956-418D-886A-1AB0AD952C3C}" destId="{43C93852-558F-4F3C-9E29-DE73120D6A93}" srcOrd="0" destOrd="0" presId="urn:microsoft.com/office/officeart/2005/8/layout/hierarchy4"/>
    <dgm:cxn modelId="{E1F21E83-60EF-4D84-A0B5-35D4A67EDA8C}" type="presParOf" srcId="{D815D523-5956-418D-886A-1AB0AD952C3C}" destId="{5073857D-27BE-4D08-A61D-9F7A991A7DAC}" srcOrd="1" destOrd="0" presId="urn:microsoft.com/office/officeart/2005/8/layout/hierarchy4"/>
    <dgm:cxn modelId="{9BD83059-B8BA-48D8-8211-38ABADF42237}" type="presParOf" srcId="{9713EA6A-D56F-4724-A605-780C521CC084}" destId="{1A04EF88-290A-49D8-A2DD-3B51C788FD92}" srcOrd="3" destOrd="0" presId="urn:microsoft.com/office/officeart/2005/8/layout/hierarchy4"/>
    <dgm:cxn modelId="{DC044D9F-43B1-43B1-A5F6-B2CE00A377F1}" type="presParOf" srcId="{9713EA6A-D56F-4724-A605-780C521CC084}" destId="{B71B9F16-05FD-489D-8DCC-AD82FCFD74FF}" srcOrd="4" destOrd="0" presId="urn:microsoft.com/office/officeart/2005/8/layout/hierarchy4"/>
    <dgm:cxn modelId="{2E0D1D2A-AC66-49FF-9544-FC2CDD868055}" type="presParOf" srcId="{B71B9F16-05FD-489D-8DCC-AD82FCFD74FF}" destId="{C3F0B417-824C-4632-9FE3-BBAE66658E7A}" srcOrd="0" destOrd="0" presId="urn:microsoft.com/office/officeart/2005/8/layout/hierarchy4"/>
    <dgm:cxn modelId="{D35D3A70-7079-4561-86BF-C8575697D2E0}" type="presParOf" srcId="{B71B9F16-05FD-489D-8DCC-AD82FCFD74FF}" destId="{49B99D4F-0B54-43FC-BB10-29BF9A0DCF69}" srcOrd="1" destOrd="0" presId="urn:microsoft.com/office/officeart/2005/8/layout/hierarchy4"/>
    <dgm:cxn modelId="{E7FA5279-1FC0-4135-9CEB-9D4679ADA8C2}" type="presParOf" srcId="{9713EA6A-D56F-4724-A605-780C521CC084}" destId="{FAAEDB0B-8048-4A58-BC6C-260859D902C7}" srcOrd="5" destOrd="0" presId="urn:microsoft.com/office/officeart/2005/8/layout/hierarchy4"/>
    <dgm:cxn modelId="{841B9C2A-386B-4F33-BC2B-BF4ACAEA229B}" type="presParOf" srcId="{9713EA6A-D56F-4724-A605-780C521CC084}" destId="{19BF6CE3-1407-4677-9F89-82EE8040B317}" srcOrd="6" destOrd="0" presId="urn:microsoft.com/office/officeart/2005/8/layout/hierarchy4"/>
    <dgm:cxn modelId="{005289D3-C657-429E-AE19-79C76497BB94}" type="presParOf" srcId="{19BF6CE3-1407-4677-9F89-82EE8040B317}" destId="{1AE6DF8B-3B3C-46A7-8E48-630388696EDF}" srcOrd="0" destOrd="0" presId="urn:microsoft.com/office/officeart/2005/8/layout/hierarchy4"/>
    <dgm:cxn modelId="{BCD48185-CBDB-4E92-A8F6-7AE6AF97716C}" type="presParOf" srcId="{19BF6CE3-1407-4677-9F89-82EE8040B317}" destId="{DC3C4FF7-0C23-443D-8320-161EEF53F10F}"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BD676E-5B77-46A2-822C-6E707556EAC7}" type="doc">
      <dgm:prSet loTypeId="urn:microsoft.com/office/officeart/2005/8/layout/chevron1" loCatId="process" qsTypeId="urn:microsoft.com/office/officeart/2005/8/quickstyle/simple1" qsCatId="simple" csTypeId="urn:microsoft.com/office/officeart/2005/8/colors/accent1_2" csCatId="accent1" phldr="1"/>
      <dgm:spPr/>
    </dgm:pt>
    <dgm:pt modelId="{08EA9D4B-2829-4FBE-A489-E57A505EFA7B}">
      <dgm:prSet phldrT="[Texto]" custT="1"/>
      <dgm:spPr>
        <a:solidFill>
          <a:srgbClr val="CA9F00"/>
        </a:solidFill>
        <a:ln>
          <a:noFill/>
        </a:ln>
        <a:effectLst>
          <a:outerShdw blurRad="50800" dist="38100" dir="2700000" algn="tl" rotWithShape="0">
            <a:prstClr val="black">
              <a:alpha val="40000"/>
            </a:prstClr>
          </a:outerShdw>
        </a:effectLst>
      </dgm:spPr>
      <dgm:t>
        <a:bodyPr/>
        <a:lstStyle/>
        <a:p>
          <a:endParaRPr lang="x-none" sz="1850" b="0" i="1" noProof="0" dirty="0"/>
        </a:p>
      </dgm:t>
    </dgm:pt>
    <dgm:pt modelId="{BC34843A-5C42-4022-9B3A-4592F7C52DB4}" type="parTrans" cxnId="{B675D44A-51B2-4A8B-9DF4-1CD48C0C19F1}">
      <dgm:prSet/>
      <dgm:spPr/>
      <dgm:t>
        <a:bodyPr/>
        <a:lstStyle/>
        <a:p>
          <a:endParaRPr lang="pt-BR" sz="1800" b="1"/>
        </a:p>
      </dgm:t>
    </dgm:pt>
    <dgm:pt modelId="{2D031AA1-F30B-4D07-92CF-40B0E021E548}" type="sibTrans" cxnId="{B675D44A-51B2-4A8B-9DF4-1CD48C0C19F1}">
      <dgm:prSet/>
      <dgm:spPr/>
      <dgm:t>
        <a:bodyPr/>
        <a:lstStyle/>
        <a:p>
          <a:endParaRPr lang="pt-BR" sz="1800" b="1"/>
        </a:p>
      </dgm:t>
    </dgm:pt>
    <dgm:pt modelId="{D08DA87A-6FBF-4841-818C-4A36F8E5F3BC}">
      <dgm:prSet phldrT="[Texto]" custT="1"/>
      <dgm:spPr>
        <a:solidFill>
          <a:srgbClr val="00B050"/>
        </a:solidFill>
        <a:ln>
          <a:noFill/>
        </a:ln>
        <a:effectLst>
          <a:outerShdw blurRad="50800" dist="38100" dir="2700000" algn="tl" rotWithShape="0">
            <a:prstClr val="black">
              <a:alpha val="40000"/>
            </a:prstClr>
          </a:outerShdw>
        </a:effectLst>
      </dgm:spPr>
      <dgm:t>
        <a:bodyPr lIns="0" rIns="0"/>
        <a:lstStyle/>
        <a:p>
          <a:endParaRPr lang="x-none" sz="1850" b="0" i="1" noProof="0" dirty="0"/>
        </a:p>
      </dgm:t>
    </dgm:pt>
    <dgm:pt modelId="{88DCCED7-0FFC-4AA3-BA2D-BB905E062444}" type="parTrans" cxnId="{10EB18D6-E747-4FBD-9E21-C52EF5E48A5A}">
      <dgm:prSet/>
      <dgm:spPr/>
      <dgm:t>
        <a:bodyPr/>
        <a:lstStyle/>
        <a:p>
          <a:endParaRPr lang="pt-BR" sz="1800" b="1"/>
        </a:p>
      </dgm:t>
    </dgm:pt>
    <dgm:pt modelId="{E4BEE749-9007-4022-A547-08C4D7A09E61}" type="sibTrans" cxnId="{10EB18D6-E747-4FBD-9E21-C52EF5E48A5A}">
      <dgm:prSet/>
      <dgm:spPr/>
      <dgm:t>
        <a:bodyPr/>
        <a:lstStyle/>
        <a:p>
          <a:endParaRPr lang="pt-BR" sz="1800" b="1"/>
        </a:p>
      </dgm:t>
    </dgm:pt>
    <dgm:pt modelId="{6CB9844F-05F2-4AB8-B7C7-F1F83C7A91DE}">
      <dgm:prSet phldrT="[Texto]" custT="1"/>
      <dgm:spPr>
        <a:solidFill>
          <a:srgbClr val="007A6E"/>
        </a:solidFill>
        <a:ln>
          <a:noFill/>
        </a:ln>
        <a:effectLst>
          <a:outerShdw blurRad="50800" dist="38100" dir="2700000" algn="tl" rotWithShape="0">
            <a:prstClr val="black">
              <a:alpha val="40000"/>
            </a:prstClr>
          </a:outerShdw>
        </a:effectLst>
      </dgm:spPr>
      <dgm:t>
        <a:bodyPr/>
        <a:lstStyle/>
        <a:p>
          <a:endParaRPr lang="x-none" sz="1850" b="0" i="1" noProof="0" dirty="0"/>
        </a:p>
      </dgm:t>
    </dgm:pt>
    <dgm:pt modelId="{3F04F137-4C7B-45E7-BEE7-02D17C2B5F63}" type="parTrans" cxnId="{6B29A90A-ADBB-4DC6-87B3-AD239C6216BB}">
      <dgm:prSet/>
      <dgm:spPr/>
      <dgm:t>
        <a:bodyPr/>
        <a:lstStyle/>
        <a:p>
          <a:endParaRPr lang="pt-BR" sz="1800" b="1"/>
        </a:p>
      </dgm:t>
    </dgm:pt>
    <dgm:pt modelId="{123AB6EF-7794-4260-A017-14396E8768EF}" type="sibTrans" cxnId="{6B29A90A-ADBB-4DC6-87B3-AD239C6216BB}">
      <dgm:prSet/>
      <dgm:spPr/>
      <dgm:t>
        <a:bodyPr/>
        <a:lstStyle/>
        <a:p>
          <a:endParaRPr lang="pt-BR" sz="1800" b="1"/>
        </a:p>
      </dgm:t>
    </dgm:pt>
    <dgm:pt modelId="{3A6FA3B8-FBE0-4EB5-B874-7479F4F9109C}">
      <dgm:prSet phldrT="[Texto]" custT="1"/>
      <dgm:spPr>
        <a:solidFill>
          <a:srgbClr val="C00000"/>
        </a:solidFill>
        <a:ln>
          <a:noFill/>
        </a:ln>
        <a:effectLst>
          <a:outerShdw blurRad="50800" dist="38100" dir="2700000" algn="tl" rotWithShape="0">
            <a:prstClr val="black">
              <a:alpha val="40000"/>
            </a:prstClr>
          </a:outerShdw>
        </a:effectLst>
      </dgm:spPr>
      <dgm:t>
        <a:bodyPr/>
        <a:lstStyle/>
        <a:p>
          <a:endParaRPr lang="x-none" sz="1850" b="1" noProof="0" dirty="0"/>
        </a:p>
      </dgm:t>
    </dgm:pt>
    <dgm:pt modelId="{1A025447-FAED-4CE7-9255-62600474C207}" type="sibTrans" cxnId="{9D5573B5-6A57-43E9-BBA9-D046FB2E3730}">
      <dgm:prSet/>
      <dgm:spPr/>
      <dgm:t>
        <a:bodyPr/>
        <a:lstStyle/>
        <a:p>
          <a:endParaRPr lang="pt-BR" sz="1800" b="1"/>
        </a:p>
      </dgm:t>
    </dgm:pt>
    <dgm:pt modelId="{A2C27BD9-E2F2-4CA8-9E48-F8C00FFE9458}" type="parTrans" cxnId="{9D5573B5-6A57-43E9-BBA9-D046FB2E3730}">
      <dgm:prSet/>
      <dgm:spPr/>
      <dgm:t>
        <a:bodyPr/>
        <a:lstStyle/>
        <a:p>
          <a:endParaRPr lang="pt-BR" sz="1800" b="1"/>
        </a:p>
      </dgm:t>
    </dgm:pt>
    <dgm:pt modelId="{635C45FB-CBCB-4FE5-8390-491E838A3308}" type="pres">
      <dgm:prSet presAssocID="{0DBD676E-5B77-46A2-822C-6E707556EAC7}" presName="Name0" presStyleCnt="0">
        <dgm:presLayoutVars>
          <dgm:dir/>
          <dgm:animLvl val="lvl"/>
          <dgm:resizeHandles val="exact"/>
        </dgm:presLayoutVars>
      </dgm:prSet>
      <dgm:spPr/>
    </dgm:pt>
    <dgm:pt modelId="{5322DD0C-75C8-4CFB-A2CC-4C28B9D0A5EA}" type="pres">
      <dgm:prSet presAssocID="{3A6FA3B8-FBE0-4EB5-B874-7479F4F9109C}" presName="parTxOnly" presStyleLbl="node1" presStyleIdx="0" presStyleCnt="4">
        <dgm:presLayoutVars>
          <dgm:chMax val="0"/>
          <dgm:chPref val="0"/>
          <dgm:bulletEnabled val="1"/>
        </dgm:presLayoutVars>
      </dgm:prSet>
      <dgm:spPr/>
      <dgm:t>
        <a:bodyPr/>
        <a:lstStyle/>
        <a:p>
          <a:endParaRPr lang="pt-BR"/>
        </a:p>
      </dgm:t>
    </dgm:pt>
    <dgm:pt modelId="{C0743A4A-8452-4C6E-B625-79B9FFB802FB}" type="pres">
      <dgm:prSet presAssocID="{1A025447-FAED-4CE7-9255-62600474C207}" presName="parTxOnlySpace" presStyleCnt="0"/>
      <dgm:spPr/>
    </dgm:pt>
    <dgm:pt modelId="{0C23BDD5-069E-44B5-BF9F-B5E4E5035DBF}" type="pres">
      <dgm:prSet presAssocID="{08EA9D4B-2829-4FBE-A489-E57A505EFA7B}" presName="parTxOnly" presStyleLbl="node1" presStyleIdx="1" presStyleCnt="4">
        <dgm:presLayoutVars>
          <dgm:chMax val="0"/>
          <dgm:chPref val="0"/>
          <dgm:bulletEnabled val="1"/>
        </dgm:presLayoutVars>
      </dgm:prSet>
      <dgm:spPr/>
      <dgm:t>
        <a:bodyPr/>
        <a:lstStyle/>
        <a:p>
          <a:endParaRPr lang="pt-BR"/>
        </a:p>
      </dgm:t>
    </dgm:pt>
    <dgm:pt modelId="{8EE0B3DF-A89B-4AEA-BF34-EADB25FA9ACB}" type="pres">
      <dgm:prSet presAssocID="{2D031AA1-F30B-4D07-92CF-40B0E021E548}" presName="parTxOnlySpace" presStyleCnt="0"/>
      <dgm:spPr/>
    </dgm:pt>
    <dgm:pt modelId="{D15E6777-B15B-483E-B2FC-DBBAA6044825}" type="pres">
      <dgm:prSet presAssocID="{D08DA87A-6FBF-4841-818C-4A36F8E5F3BC}" presName="parTxOnly" presStyleLbl="node1" presStyleIdx="2" presStyleCnt="4">
        <dgm:presLayoutVars>
          <dgm:chMax val="0"/>
          <dgm:chPref val="0"/>
          <dgm:bulletEnabled val="1"/>
        </dgm:presLayoutVars>
      </dgm:prSet>
      <dgm:spPr/>
      <dgm:t>
        <a:bodyPr/>
        <a:lstStyle/>
        <a:p>
          <a:endParaRPr lang="pt-BR"/>
        </a:p>
      </dgm:t>
    </dgm:pt>
    <dgm:pt modelId="{977BABED-A746-45D6-9308-31FFE69E3196}" type="pres">
      <dgm:prSet presAssocID="{E4BEE749-9007-4022-A547-08C4D7A09E61}" presName="parTxOnlySpace" presStyleCnt="0"/>
      <dgm:spPr/>
    </dgm:pt>
    <dgm:pt modelId="{1858B1E3-F4A0-45BB-9484-FE3C90DCDE76}" type="pres">
      <dgm:prSet presAssocID="{6CB9844F-05F2-4AB8-B7C7-F1F83C7A91DE}" presName="parTxOnly" presStyleLbl="node1" presStyleIdx="3" presStyleCnt="4">
        <dgm:presLayoutVars>
          <dgm:chMax val="0"/>
          <dgm:chPref val="0"/>
          <dgm:bulletEnabled val="1"/>
        </dgm:presLayoutVars>
      </dgm:prSet>
      <dgm:spPr/>
      <dgm:t>
        <a:bodyPr/>
        <a:lstStyle/>
        <a:p>
          <a:endParaRPr lang="pt-BR"/>
        </a:p>
      </dgm:t>
    </dgm:pt>
  </dgm:ptLst>
  <dgm:cxnLst>
    <dgm:cxn modelId="{6B29A90A-ADBB-4DC6-87B3-AD239C6216BB}" srcId="{0DBD676E-5B77-46A2-822C-6E707556EAC7}" destId="{6CB9844F-05F2-4AB8-B7C7-F1F83C7A91DE}" srcOrd="3" destOrd="0" parTransId="{3F04F137-4C7B-45E7-BEE7-02D17C2B5F63}" sibTransId="{123AB6EF-7794-4260-A017-14396E8768EF}"/>
    <dgm:cxn modelId="{1BB58E32-18B0-483F-A055-F1CE9685199D}" type="presOf" srcId="{3A6FA3B8-FBE0-4EB5-B874-7479F4F9109C}" destId="{5322DD0C-75C8-4CFB-A2CC-4C28B9D0A5EA}" srcOrd="0" destOrd="0" presId="urn:microsoft.com/office/officeart/2005/8/layout/chevron1"/>
    <dgm:cxn modelId="{B4031E2C-4067-486D-9023-04066FA92864}" type="presOf" srcId="{D08DA87A-6FBF-4841-818C-4A36F8E5F3BC}" destId="{D15E6777-B15B-483E-B2FC-DBBAA6044825}" srcOrd="0" destOrd="0" presId="urn:microsoft.com/office/officeart/2005/8/layout/chevron1"/>
    <dgm:cxn modelId="{A4DC71A0-2B44-4F38-85B2-E66B0FEAD0F8}" type="presOf" srcId="{6CB9844F-05F2-4AB8-B7C7-F1F83C7A91DE}" destId="{1858B1E3-F4A0-45BB-9484-FE3C90DCDE76}" srcOrd="0" destOrd="0" presId="urn:microsoft.com/office/officeart/2005/8/layout/chevron1"/>
    <dgm:cxn modelId="{2A1F80BF-6C19-422F-BFAF-82F6DD032CC8}" type="presOf" srcId="{0DBD676E-5B77-46A2-822C-6E707556EAC7}" destId="{635C45FB-CBCB-4FE5-8390-491E838A3308}" srcOrd="0" destOrd="0" presId="urn:microsoft.com/office/officeart/2005/8/layout/chevron1"/>
    <dgm:cxn modelId="{9D5573B5-6A57-43E9-BBA9-D046FB2E3730}" srcId="{0DBD676E-5B77-46A2-822C-6E707556EAC7}" destId="{3A6FA3B8-FBE0-4EB5-B874-7479F4F9109C}" srcOrd="0" destOrd="0" parTransId="{A2C27BD9-E2F2-4CA8-9E48-F8C00FFE9458}" sibTransId="{1A025447-FAED-4CE7-9255-62600474C207}"/>
    <dgm:cxn modelId="{F90CA263-A3CE-4615-AC93-EB6A38E150EB}" type="presOf" srcId="{08EA9D4B-2829-4FBE-A489-E57A505EFA7B}" destId="{0C23BDD5-069E-44B5-BF9F-B5E4E5035DBF}" srcOrd="0" destOrd="0" presId="urn:microsoft.com/office/officeart/2005/8/layout/chevron1"/>
    <dgm:cxn modelId="{10EB18D6-E747-4FBD-9E21-C52EF5E48A5A}" srcId="{0DBD676E-5B77-46A2-822C-6E707556EAC7}" destId="{D08DA87A-6FBF-4841-818C-4A36F8E5F3BC}" srcOrd="2" destOrd="0" parTransId="{88DCCED7-0FFC-4AA3-BA2D-BB905E062444}" sibTransId="{E4BEE749-9007-4022-A547-08C4D7A09E61}"/>
    <dgm:cxn modelId="{B675D44A-51B2-4A8B-9DF4-1CD48C0C19F1}" srcId="{0DBD676E-5B77-46A2-822C-6E707556EAC7}" destId="{08EA9D4B-2829-4FBE-A489-E57A505EFA7B}" srcOrd="1" destOrd="0" parTransId="{BC34843A-5C42-4022-9B3A-4592F7C52DB4}" sibTransId="{2D031AA1-F30B-4D07-92CF-40B0E021E548}"/>
    <dgm:cxn modelId="{FE7DD0A0-E8FF-436C-B8D0-B2067BCB1513}" type="presParOf" srcId="{635C45FB-CBCB-4FE5-8390-491E838A3308}" destId="{5322DD0C-75C8-4CFB-A2CC-4C28B9D0A5EA}" srcOrd="0" destOrd="0" presId="urn:microsoft.com/office/officeart/2005/8/layout/chevron1"/>
    <dgm:cxn modelId="{1322EF04-4D99-44A2-8B78-E1BB272DEEDD}" type="presParOf" srcId="{635C45FB-CBCB-4FE5-8390-491E838A3308}" destId="{C0743A4A-8452-4C6E-B625-79B9FFB802FB}" srcOrd="1" destOrd="0" presId="urn:microsoft.com/office/officeart/2005/8/layout/chevron1"/>
    <dgm:cxn modelId="{97377171-E9B2-48F6-9668-2AF57874B057}" type="presParOf" srcId="{635C45FB-CBCB-4FE5-8390-491E838A3308}" destId="{0C23BDD5-069E-44B5-BF9F-B5E4E5035DBF}" srcOrd="2" destOrd="0" presId="urn:microsoft.com/office/officeart/2005/8/layout/chevron1"/>
    <dgm:cxn modelId="{75E571E0-6DCC-4205-9DCD-EEDA721D101F}" type="presParOf" srcId="{635C45FB-CBCB-4FE5-8390-491E838A3308}" destId="{8EE0B3DF-A89B-4AEA-BF34-EADB25FA9ACB}" srcOrd="3" destOrd="0" presId="urn:microsoft.com/office/officeart/2005/8/layout/chevron1"/>
    <dgm:cxn modelId="{60D8DE65-5C23-4B3A-A0C2-6A2202796AFB}" type="presParOf" srcId="{635C45FB-CBCB-4FE5-8390-491E838A3308}" destId="{D15E6777-B15B-483E-B2FC-DBBAA6044825}" srcOrd="4" destOrd="0" presId="urn:microsoft.com/office/officeart/2005/8/layout/chevron1"/>
    <dgm:cxn modelId="{D1710111-44AE-474F-9E92-98F64844FF38}" type="presParOf" srcId="{635C45FB-CBCB-4FE5-8390-491E838A3308}" destId="{977BABED-A746-45D6-9308-31FFE69E3196}" srcOrd="5" destOrd="0" presId="urn:microsoft.com/office/officeart/2005/8/layout/chevron1"/>
    <dgm:cxn modelId="{8F1013F7-6B0D-4C74-A9CB-5BB8D09E6F5A}" type="presParOf" srcId="{635C45FB-CBCB-4FE5-8390-491E838A3308}" destId="{1858B1E3-F4A0-45BB-9484-FE3C90DCDE76}" srcOrd="6" destOrd="0" presId="urn:microsoft.com/office/officeart/2005/8/layout/chevron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6F331-0092-49BD-A1CA-BCB14AEF156F}">
      <dsp:nvSpPr>
        <dsp:cNvPr id="0" name=""/>
        <dsp:cNvSpPr/>
      </dsp:nvSpPr>
      <dsp:spPr>
        <a:xfrm>
          <a:off x="1207" y="0"/>
          <a:ext cx="2137084" cy="1467545"/>
        </a:xfrm>
        <a:prstGeom prst="roundRect">
          <a:avLst>
            <a:gd name="adj" fmla="val 10000"/>
          </a:avLst>
        </a:prstGeom>
        <a:solidFill>
          <a:srgbClr val="26BDE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noProof="0" dirty="0" smtClean="0">
              <a:solidFill>
                <a:schemeClr val="tx1"/>
              </a:solidFill>
            </a:rPr>
            <a:t>Institutional</a:t>
          </a:r>
          <a:endParaRPr lang="en-US" sz="2600" b="1" kern="1200" noProof="0" dirty="0">
            <a:solidFill>
              <a:schemeClr val="tx1"/>
            </a:solidFill>
          </a:endParaRPr>
        </a:p>
      </dsp:txBody>
      <dsp:txXfrm>
        <a:off x="44190" y="42983"/>
        <a:ext cx="2051118" cy="1381579"/>
      </dsp:txXfrm>
    </dsp:sp>
    <dsp:sp modelId="{64297824-E314-4ED9-BCDE-2624870B48DA}">
      <dsp:nvSpPr>
        <dsp:cNvPr id="0" name=""/>
        <dsp:cNvSpPr/>
      </dsp:nvSpPr>
      <dsp:spPr>
        <a:xfrm>
          <a:off x="2497322" y="0"/>
          <a:ext cx="2137084" cy="1467545"/>
        </a:xfrm>
        <a:prstGeom prst="roundRect">
          <a:avLst>
            <a:gd name="adj" fmla="val 10000"/>
          </a:avLst>
        </a:prstGeom>
        <a:solidFill>
          <a:srgbClr val="26BDE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noProof="0" dirty="0" smtClean="0">
              <a:solidFill>
                <a:schemeClr val="tx1"/>
              </a:solidFill>
            </a:rPr>
            <a:t>Strategy</a:t>
          </a:r>
          <a:endParaRPr lang="en-US" sz="2600" b="1" kern="1200" noProof="0" dirty="0">
            <a:solidFill>
              <a:schemeClr val="tx1"/>
            </a:solidFill>
          </a:endParaRPr>
        </a:p>
      </dsp:txBody>
      <dsp:txXfrm>
        <a:off x="2540305" y="42983"/>
        <a:ext cx="2051118" cy="1381579"/>
      </dsp:txXfrm>
    </dsp:sp>
    <dsp:sp modelId="{EECDFA0F-6205-4D58-B1BC-37831C6FE4C0}">
      <dsp:nvSpPr>
        <dsp:cNvPr id="0" name=""/>
        <dsp:cNvSpPr/>
      </dsp:nvSpPr>
      <dsp:spPr>
        <a:xfrm>
          <a:off x="4993438" y="0"/>
          <a:ext cx="2137084" cy="1467545"/>
        </a:xfrm>
        <a:prstGeom prst="roundRect">
          <a:avLst>
            <a:gd name="adj" fmla="val 10000"/>
          </a:avLst>
        </a:prstGeom>
        <a:solidFill>
          <a:srgbClr val="26BDE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noProof="0" dirty="0" smtClean="0">
              <a:solidFill>
                <a:schemeClr val="tx1"/>
              </a:solidFill>
            </a:rPr>
            <a:t>Coordination</a:t>
          </a:r>
          <a:endParaRPr lang="en-US" sz="2600" b="1" kern="1200" noProof="0" dirty="0">
            <a:solidFill>
              <a:schemeClr val="tx1"/>
            </a:solidFill>
          </a:endParaRPr>
        </a:p>
      </dsp:txBody>
      <dsp:txXfrm>
        <a:off x="5036421" y="42983"/>
        <a:ext cx="2051118" cy="1381579"/>
      </dsp:txXfrm>
    </dsp:sp>
    <dsp:sp modelId="{81E2EE0A-CDB9-4D6C-8A6D-6A095382A078}">
      <dsp:nvSpPr>
        <dsp:cNvPr id="0" name=""/>
        <dsp:cNvSpPr/>
      </dsp:nvSpPr>
      <dsp:spPr>
        <a:xfrm>
          <a:off x="7489553" y="0"/>
          <a:ext cx="2137084" cy="1467545"/>
        </a:xfrm>
        <a:prstGeom prst="roundRect">
          <a:avLst>
            <a:gd name="adj" fmla="val 10000"/>
          </a:avLst>
        </a:prstGeom>
        <a:solidFill>
          <a:srgbClr val="26BDE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noProof="0" dirty="0" smtClean="0">
              <a:solidFill>
                <a:schemeClr val="tx1"/>
              </a:solidFill>
            </a:rPr>
            <a:t>Supervision</a:t>
          </a:r>
          <a:endParaRPr lang="en-US" sz="2600" b="1" kern="1200" noProof="0" dirty="0">
            <a:solidFill>
              <a:schemeClr val="tx1"/>
            </a:solidFill>
          </a:endParaRPr>
        </a:p>
      </dsp:txBody>
      <dsp:txXfrm>
        <a:off x="7532536" y="42983"/>
        <a:ext cx="2051118" cy="1381579"/>
      </dsp:txXfrm>
    </dsp:sp>
    <dsp:sp modelId="{FF37EC6F-68BE-4AB7-8A78-B8941CAFCF7F}">
      <dsp:nvSpPr>
        <dsp:cNvPr id="0" name=""/>
        <dsp:cNvSpPr/>
      </dsp:nvSpPr>
      <dsp:spPr>
        <a:xfrm>
          <a:off x="9985668" y="0"/>
          <a:ext cx="2137084" cy="1467545"/>
        </a:xfrm>
        <a:prstGeom prst="roundRect">
          <a:avLst>
            <a:gd name="adj" fmla="val 10000"/>
          </a:avLst>
        </a:prstGeom>
        <a:solidFill>
          <a:srgbClr val="26BDE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noProof="0" dirty="0" smtClean="0">
              <a:solidFill>
                <a:schemeClr val="tx1"/>
              </a:solidFill>
            </a:rPr>
            <a:t>Transparency</a:t>
          </a:r>
          <a:endParaRPr lang="en-US" sz="2600" b="1" kern="1200" noProof="0" dirty="0">
            <a:solidFill>
              <a:schemeClr val="tx1"/>
            </a:solidFill>
          </a:endParaRPr>
        </a:p>
      </dsp:txBody>
      <dsp:txXfrm>
        <a:off x="10028651" y="42983"/>
        <a:ext cx="2051118" cy="13815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C953F-CA17-4868-B17E-123914294144}">
      <dsp:nvSpPr>
        <dsp:cNvPr id="0" name=""/>
        <dsp:cNvSpPr/>
      </dsp:nvSpPr>
      <dsp:spPr>
        <a:xfrm>
          <a:off x="2399" y="0"/>
          <a:ext cx="2340264" cy="1468048"/>
        </a:xfrm>
        <a:prstGeom prst="roundRect">
          <a:avLst>
            <a:gd name="adj" fmla="val 10000"/>
          </a:avLst>
        </a:prstGeom>
        <a:solidFill>
          <a:srgbClr val="EBB12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noProof="0" dirty="0" smtClean="0">
              <a:solidFill>
                <a:schemeClr val="tx1"/>
              </a:solidFill>
            </a:rPr>
            <a:t>Internalization</a:t>
          </a:r>
          <a:endParaRPr lang="en-US" sz="2600" b="1" kern="1200" noProof="0" dirty="0">
            <a:solidFill>
              <a:schemeClr val="tx1"/>
            </a:solidFill>
          </a:endParaRPr>
        </a:p>
      </dsp:txBody>
      <dsp:txXfrm>
        <a:off x="45397" y="42998"/>
        <a:ext cx="2254268" cy="1382052"/>
      </dsp:txXfrm>
    </dsp:sp>
    <dsp:sp modelId="{43C93852-558F-4F3C-9E29-DE73120D6A93}">
      <dsp:nvSpPr>
        <dsp:cNvPr id="0" name=""/>
        <dsp:cNvSpPr/>
      </dsp:nvSpPr>
      <dsp:spPr>
        <a:xfrm>
          <a:off x="2735828" y="0"/>
          <a:ext cx="2340264" cy="1468048"/>
        </a:xfrm>
        <a:prstGeom prst="roundRect">
          <a:avLst>
            <a:gd name="adj" fmla="val 10000"/>
          </a:avLst>
        </a:prstGeom>
        <a:solidFill>
          <a:srgbClr val="EBB12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noProof="0" dirty="0" smtClean="0">
              <a:solidFill>
                <a:schemeClr val="tx1"/>
              </a:solidFill>
            </a:rPr>
            <a:t>Cross-cutting coordination</a:t>
          </a:r>
          <a:endParaRPr lang="en-US" sz="2400" b="1" kern="1200" noProof="0" dirty="0">
            <a:solidFill>
              <a:schemeClr val="tx1"/>
            </a:solidFill>
          </a:endParaRPr>
        </a:p>
      </dsp:txBody>
      <dsp:txXfrm>
        <a:off x="2778826" y="42998"/>
        <a:ext cx="2254268" cy="1382052"/>
      </dsp:txXfrm>
    </dsp:sp>
    <dsp:sp modelId="{C3F0B417-824C-4632-9FE3-BBAE66658E7A}">
      <dsp:nvSpPr>
        <dsp:cNvPr id="0" name=""/>
        <dsp:cNvSpPr/>
      </dsp:nvSpPr>
      <dsp:spPr>
        <a:xfrm>
          <a:off x="5469256" y="0"/>
          <a:ext cx="2340264" cy="1468048"/>
        </a:xfrm>
        <a:prstGeom prst="roundRect">
          <a:avLst>
            <a:gd name="adj" fmla="val 10000"/>
          </a:avLst>
        </a:prstGeom>
        <a:solidFill>
          <a:srgbClr val="EBB12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noProof="0" dirty="0" smtClean="0">
              <a:solidFill>
                <a:schemeClr val="tx1"/>
              </a:solidFill>
            </a:rPr>
            <a:t>Integrated monitoring</a:t>
          </a:r>
          <a:endParaRPr lang="en-US" sz="2400" b="1" kern="1200" noProof="0" dirty="0">
            <a:solidFill>
              <a:schemeClr val="tx1"/>
            </a:solidFill>
          </a:endParaRPr>
        </a:p>
      </dsp:txBody>
      <dsp:txXfrm>
        <a:off x="5512254" y="42998"/>
        <a:ext cx="2254268" cy="1382052"/>
      </dsp:txXfrm>
    </dsp:sp>
    <dsp:sp modelId="{1AE6DF8B-3B3C-46A7-8E48-630388696EDF}">
      <dsp:nvSpPr>
        <dsp:cNvPr id="0" name=""/>
        <dsp:cNvSpPr/>
      </dsp:nvSpPr>
      <dsp:spPr>
        <a:xfrm>
          <a:off x="8202685" y="0"/>
          <a:ext cx="2340264" cy="1468048"/>
        </a:xfrm>
        <a:prstGeom prst="roundRect">
          <a:avLst>
            <a:gd name="adj" fmla="val 10000"/>
          </a:avLst>
        </a:prstGeom>
        <a:solidFill>
          <a:srgbClr val="EBB12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noProof="0" dirty="0" smtClean="0">
              <a:solidFill>
                <a:schemeClr val="tx1"/>
              </a:solidFill>
            </a:rPr>
            <a:t>Transparency and participation</a:t>
          </a:r>
          <a:endParaRPr lang="en-US" sz="2600" b="1" kern="1200" noProof="0" dirty="0">
            <a:solidFill>
              <a:schemeClr val="tx1"/>
            </a:solidFill>
          </a:endParaRPr>
        </a:p>
      </dsp:txBody>
      <dsp:txXfrm>
        <a:off x="8245683" y="42998"/>
        <a:ext cx="2254268" cy="13820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2DD0C-75C8-4CFB-A2CC-4C28B9D0A5EA}">
      <dsp:nvSpPr>
        <dsp:cNvPr id="0" name=""/>
        <dsp:cNvSpPr/>
      </dsp:nvSpPr>
      <dsp:spPr>
        <a:xfrm>
          <a:off x="3058" y="170592"/>
          <a:ext cx="1780251" cy="712100"/>
        </a:xfrm>
        <a:prstGeom prst="chevron">
          <a:avLst/>
        </a:prstGeom>
        <a:solidFill>
          <a:srgbClr val="C00000"/>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22325">
            <a:lnSpc>
              <a:spcPct val="90000"/>
            </a:lnSpc>
            <a:spcBef>
              <a:spcPct val="0"/>
            </a:spcBef>
            <a:spcAft>
              <a:spcPct val="35000"/>
            </a:spcAft>
          </a:pPr>
          <a:endParaRPr lang="x-none" sz="1850" b="1" kern="1200" noProof="0" dirty="0"/>
        </a:p>
      </dsp:txBody>
      <dsp:txXfrm>
        <a:off x="359108" y="170592"/>
        <a:ext cx="1068151" cy="712100"/>
      </dsp:txXfrm>
    </dsp:sp>
    <dsp:sp modelId="{0C23BDD5-069E-44B5-BF9F-B5E4E5035DBF}">
      <dsp:nvSpPr>
        <dsp:cNvPr id="0" name=""/>
        <dsp:cNvSpPr/>
      </dsp:nvSpPr>
      <dsp:spPr>
        <a:xfrm>
          <a:off x="1605284" y="170592"/>
          <a:ext cx="1780251" cy="712100"/>
        </a:xfrm>
        <a:prstGeom prst="chevron">
          <a:avLst/>
        </a:prstGeom>
        <a:solidFill>
          <a:srgbClr val="CA9F00"/>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22325">
            <a:lnSpc>
              <a:spcPct val="90000"/>
            </a:lnSpc>
            <a:spcBef>
              <a:spcPct val="0"/>
            </a:spcBef>
            <a:spcAft>
              <a:spcPct val="35000"/>
            </a:spcAft>
          </a:pPr>
          <a:endParaRPr lang="x-none" sz="1850" b="0" i="1" kern="1200" noProof="0" dirty="0"/>
        </a:p>
      </dsp:txBody>
      <dsp:txXfrm>
        <a:off x="1961334" y="170592"/>
        <a:ext cx="1068151" cy="712100"/>
      </dsp:txXfrm>
    </dsp:sp>
    <dsp:sp modelId="{D15E6777-B15B-483E-B2FC-DBBAA6044825}">
      <dsp:nvSpPr>
        <dsp:cNvPr id="0" name=""/>
        <dsp:cNvSpPr/>
      </dsp:nvSpPr>
      <dsp:spPr>
        <a:xfrm>
          <a:off x="3207510" y="170592"/>
          <a:ext cx="1780251" cy="712100"/>
        </a:xfrm>
        <a:prstGeom prst="chevron">
          <a:avLst/>
        </a:prstGeom>
        <a:solidFill>
          <a:srgbClr val="00B050"/>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25337" rIns="0" bIns="25337" numCol="1" spcCol="1270" anchor="ctr" anchorCtr="0">
          <a:noAutofit/>
        </a:bodyPr>
        <a:lstStyle/>
        <a:p>
          <a:pPr lvl="0" algn="ctr" defTabSz="822325">
            <a:lnSpc>
              <a:spcPct val="90000"/>
            </a:lnSpc>
            <a:spcBef>
              <a:spcPct val="0"/>
            </a:spcBef>
            <a:spcAft>
              <a:spcPct val="35000"/>
            </a:spcAft>
          </a:pPr>
          <a:endParaRPr lang="x-none" sz="1850" b="0" i="1" kern="1200" noProof="0" dirty="0"/>
        </a:p>
      </dsp:txBody>
      <dsp:txXfrm>
        <a:off x="3563560" y="170592"/>
        <a:ext cx="1068151" cy="712100"/>
      </dsp:txXfrm>
    </dsp:sp>
    <dsp:sp modelId="{1858B1E3-F4A0-45BB-9484-FE3C90DCDE76}">
      <dsp:nvSpPr>
        <dsp:cNvPr id="0" name=""/>
        <dsp:cNvSpPr/>
      </dsp:nvSpPr>
      <dsp:spPr>
        <a:xfrm>
          <a:off x="4809736" y="170592"/>
          <a:ext cx="1780251" cy="712100"/>
        </a:xfrm>
        <a:prstGeom prst="chevron">
          <a:avLst/>
        </a:prstGeom>
        <a:solidFill>
          <a:srgbClr val="007A6E"/>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22325">
            <a:lnSpc>
              <a:spcPct val="90000"/>
            </a:lnSpc>
            <a:spcBef>
              <a:spcPct val="0"/>
            </a:spcBef>
            <a:spcAft>
              <a:spcPct val="35000"/>
            </a:spcAft>
          </a:pPr>
          <a:endParaRPr lang="x-none" sz="1850" b="0" i="1" kern="1200" noProof="0" dirty="0"/>
        </a:p>
      </dsp:txBody>
      <dsp:txXfrm>
        <a:off x="5165786" y="170592"/>
        <a:ext cx="1068151" cy="7121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EFBEA03-C1B1-47D0-ACC2-022FF954F4AF}" type="datetimeFigureOut">
              <a:rPr lang="pt-BR"/>
              <a:pPr>
                <a:defRPr/>
              </a:pPr>
              <a:t>14/09/2017</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pt-BR" noProof="0" smtClean="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noProof="0" smtClean="0"/>
              <a:t>Clique para editar 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712A0695-9CCB-4EC8-A075-DE0BC49DE1D0}" type="slidenum">
              <a:rPr lang="pt-BR"/>
              <a:pPr>
                <a:defRPr/>
              </a:pPr>
              <a:t>‹#›</a:t>
            </a:fld>
            <a:endParaRPr lang="pt-BR"/>
          </a:p>
        </p:txBody>
      </p:sp>
    </p:spTree>
    <p:extLst>
      <p:ext uri="{BB962C8B-B14F-4D97-AF65-F5344CB8AC3E}">
        <p14:creationId xmlns:p14="http://schemas.microsoft.com/office/powerpoint/2010/main" val="23104131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err="1" smtClean="0">
                <a:solidFill>
                  <a:schemeClr val="tx1"/>
                </a:solidFill>
                <a:effectLst/>
                <a:latin typeface="+mn-lt"/>
                <a:ea typeface="+mn-ea"/>
                <a:cs typeface="+mn-cs"/>
              </a:rPr>
              <a:t>By</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the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end</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of</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this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presentation</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you</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will</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be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aware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of</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the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activities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carried</a:t>
            </a:r>
            <a:r>
              <a:rPr lang="pt-BR" sz="1200" kern="1200" dirty="0" smtClean="0">
                <a:solidFill>
                  <a:schemeClr val="tx1"/>
                </a:solidFill>
                <a:effectLst/>
                <a:latin typeface="+mn-lt"/>
                <a:ea typeface="+mn-ea"/>
                <a:cs typeface="+mn-cs"/>
              </a:rPr>
              <a:t> out </a:t>
            </a:r>
            <a:r>
              <a:rPr lang="pt-BR" sz="1200" kern="1200" dirty="0" err="1" smtClean="0">
                <a:solidFill>
                  <a:schemeClr val="tx1"/>
                </a:solidFill>
                <a:effectLst/>
                <a:latin typeface="+mn-lt"/>
                <a:ea typeface="+mn-ea"/>
                <a:cs typeface="+mn-cs"/>
              </a:rPr>
              <a:t>by</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the</a:t>
            </a:r>
            <a:r>
              <a:rPr lang="pt-BR" sz="1200" kern="1200" dirty="0" smtClean="0">
                <a:solidFill>
                  <a:schemeClr val="tx1"/>
                </a:solidFill>
                <a:effectLst/>
                <a:latin typeface="+mn-lt"/>
                <a:ea typeface="+mn-ea"/>
                <a:cs typeface="+mn-cs"/>
              </a:rPr>
              <a:t> OLACEFS regional </a:t>
            </a:r>
            <a:r>
              <a:rPr lang="pt-BR" sz="1200" kern="1200" dirty="0" err="1" smtClean="0">
                <a:solidFill>
                  <a:schemeClr val="tx1"/>
                </a:solidFill>
                <a:effectLst/>
                <a:latin typeface="+mn-lt"/>
                <a:ea typeface="+mn-ea"/>
                <a:cs typeface="+mn-cs"/>
              </a:rPr>
              <a:t>group</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the</a:t>
            </a:r>
            <a:r>
              <a:rPr lang="pt-BR" sz="1200" kern="1200" dirty="0" smtClean="0">
                <a:solidFill>
                  <a:schemeClr val="tx1"/>
                </a:solidFill>
                <a:effectLst/>
                <a:latin typeface="+mn-lt"/>
                <a:ea typeface="+mn-ea"/>
                <a:cs typeface="+mn-cs"/>
              </a:rPr>
              <a:t> TCU </a:t>
            </a:r>
            <a:r>
              <a:rPr lang="pt-BR" sz="1200" kern="1200" dirty="0" err="1" smtClean="0">
                <a:solidFill>
                  <a:schemeClr val="tx1"/>
                </a:solidFill>
                <a:effectLst/>
                <a:latin typeface="+mn-lt"/>
                <a:ea typeface="+mn-ea"/>
                <a:cs typeface="+mn-cs"/>
              </a:rPr>
              <a:t>initiatives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and</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activities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that</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may</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be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carried</a:t>
            </a:r>
            <a:r>
              <a:rPr lang="pt-BR" sz="1200" kern="1200" dirty="0" smtClean="0">
                <a:solidFill>
                  <a:schemeClr val="tx1"/>
                </a:solidFill>
                <a:effectLst/>
                <a:latin typeface="+mn-lt"/>
                <a:ea typeface="+mn-ea"/>
                <a:cs typeface="+mn-cs"/>
              </a:rPr>
              <a:t> out in </a:t>
            </a:r>
            <a:r>
              <a:rPr lang="pt-BR" sz="1200" kern="1200" dirty="0" err="1" smtClean="0">
                <a:solidFill>
                  <a:schemeClr val="tx1"/>
                </a:solidFill>
                <a:effectLst/>
                <a:latin typeface="+mn-lt"/>
                <a:ea typeface="+mn-ea"/>
                <a:cs typeface="+mn-cs"/>
              </a:rPr>
              <a:t>the</a:t>
            </a:r>
            <a:r>
              <a:rPr lang="pt-BR" sz="1200" kern="1200" dirty="0" smtClean="0">
                <a:solidFill>
                  <a:schemeClr val="tx1"/>
                </a:solidFill>
                <a:effectLst/>
                <a:latin typeface="+mn-lt"/>
                <a:ea typeface="+mn-ea"/>
                <a:cs typeface="+mn-cs"/>
              </a:rPr>
              <a:t> future.</a:t>
            </a:r>
            <a:endParaRPr lang="pt-BR" dirty="0"/>
          </a:p>
        </p:txBody>
      </p:sp>
      <p:sp>
        <p:nvSpPr>
          <p:cNvPr id="4" name="Espaço Reservado para Número de Slide 3"/>
          <p:cNvSpPr>
            <a:spLocks noGrp="1"/>
          </p:cNvSpPr>
          <p:nvPr>
            <p:ph type="sldNum" sz="quarter" idx="10"/>
          </p:nvPr>
        </p:nvSpPr>
        <p:spPr/>
        <p:txBody>
          <a:bodyPr/>
          <a:lstStyle/>
          <a:p>
            <a:pPr>
              <a:defRPr/>
            </a:pPr>
            <a:fld id="{712A0695-9CCB-4EC8-A075-DE0BC49DE1D0}" type="slidenum">
              <a:rPr lang="pt-BR" smtClean="0"/>
              <a:pPr>
                <a:defRPr/>
              </a:pPr>
              <a:t>2</a:t>
            </a:fld>
            <a:endParaRPr lang="pt-BR"/>
          </a:p>
        </p:txBody>
      </p:sp>
    </p:spTree>
    <p:extLst>
      <p:ext uri="{BB962C8B-B14F-4D97-AF65-F5344CB8AC3E}">
        <p14:creationId xmlns:p14="http://schemas.microsoft.com/office/powerpoint/2010/main" val="3838211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noProof="0" dirty="0" smtClean="0">
                <a:solidFill>
                  <a:schemeClr val="tx1"/>
                </a:solidFill>
                <a:effectLst/>
                <a:latin typeface="+mn-lt"/>
                <a:ea typeface="+mn-ea"/>
                <a:cs typeface="+mn-cs"/>
              </a:rPr>
              <a:t>The pilot audit tested the methodology, work papers and tools developed by the TCU to enable SAIs to assess the preparedness of local governments for the achievement of the most relevant goals according to local needs. The tools also allow the consolidation of the results to provide a global picture.</a:t>
            </a:r>
          </a:p>
          <a:p>
            <a:r>
              <a:rPr lang="en-US" sz="1200" kern="1200" noProof="0" dirty="0" smtClean="0">
                <a:solidFill>
                  <a:schemeClr val="tx1"/>
                </a:solidFill>
                <a:effectLst/>
                <a:latin typeface="+mn-lt"/>
                <a:ea typeface="+mn-ea"/>
                <a:cs typeface="+mn-cs"/>
              </a:rPr>
              <a:t>The SDG prioritization and</a:t>
            </a:r>
            <a:r>
              <a:rPr lang="en-US" sz="1200" kern="1200" baseline="0" noProof="0" dirty="0" smtClean="0">
                <a:solidFill>
                  <a:schemeClr val="tx1"/>
                </a:solidFill>
                <a:effectLst/>
                <a:latin typeface="+mn-lt"/>
                <a:ea typeface="+mn-ea"/>
                <a:cs typeface="+mn-cs"/>
              </a:rPr>
              <a:t> selection matrix will be an important tool to choose the target, based on the criteria established previously.</a:t>
            </a:r>
            <a:endParaRPr lang="en-US" noProof="0" dirty="0"/>
          </a:p>
        </p:txBody>
      </p:sp>
      <p:sp>
        <p:nvSpPr>
          <p:cNvPr id="4" name="Espaço Reservado para Número de Slide 3"/>
          <p:cNvSpPr>
            <a:spLocks noGrp="1"/>
          </p:cNvSpPr>
          <p:nvPr>
            <p:ph type="sldNum" sz="quarter" idx="10"/>
          </p:nvPr>
        </p:nvSpPr>
        <p:spPr/>
        <p:txBody>
          <a:bodyPr/>
          <a:lstStyle/>
          <a:p>
            <a:pPr>
              <a:defRPr/>
            </a:pPr>
            <a:fld id="{712A0695-9CCB-4EC8-A075-DE0BC49DE1D0}" type="slidenum">
              <a:rPr lang="pt-BR" smtClean="0"/>
              <a:pPr>
                <a:defRPr/>
              </a:pPr>
              <a:t>14</a:t>
            </a:fld>
            <a:endParaRPr lang="pt-BR"/>
          </a:p>
        </p:txBody>
      </p:sp>
    </p:spTree>
    <p:extLst>
      <p:ext uri="{BB962C8B-B14F-4D97-AF65-F5344CB8AC3E}">
        <p14:creationId xmlns:p14="http://schemas.microsoft.com/office/powerpoint/2010/main" val="553478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The </a:t>
            </a:r>
            <a:r>
              <a:rPr lang="pt-BR" sz="1200" kern="1200" dirty="0" err="1" smtClean="0">
                <a:solidFill>
                  <a:schemeClr val="tx1"/>
                </a:solidFill>
                <a:effectLst/>
                <a:latin typeface="+mn-lt"/>
                <a:ea typeface="+mn-ea"/>
                <a:cs typeface="+mn-cs"/>
              </a:rPr>
              <a:t>prioritization</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and</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selection</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matrix</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allows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each</a:t>
            </a:r>
            <a:r>
              <a:rPr lang="pt-BR" sz="1200" kern="1200" dirty="0" smtClean="0">
                <a:solidFill>
                  <a:schemeClr val="tx1"/>
                </a:solidFill>
                <a:effectLst/>
                <a:latin typeface="+mn-lt"/>
                <a:ea typeface="+mn-ea"/>
                <a:cs typeface="+mn-cs"/>
              </a:rPr>
              <a:t> SAI </a:t>
            </a:r>
            <a:r>
              <a:rPr lang="pt-BR" sz="1200" kern="1200" dirty="0" err="1" smtClean="0">
                <a:solidFill>
                  <a:schemeClr val="tx1"/>
                </a:solidFill>
                <a:effectLst/>
                <a:latin typeface="+mn-lt"/>
                <a:ea typeface="+mn-ea"/>
                <a:cs typeface="+mn-cs"/>
              </a:rPr>
              <a:t>to</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identify</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the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goals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and</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targets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most</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relevant</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to</a:t>
            </a:r>
            <a:r>
              <a:rPr lang="pt-BR" sz="1200" kern="1200" dirty="0" smtClean="0">
                <a:solidFill>
                  <a:schemeClr val="tx1"/>
                </a:solidFill>
                <a:effectLst/>
                <a:latin typeface="+mn-lt"/>
                <a:ea typeface="+mn-ea"/>
                <a:cs typeface="+mn-cs"/>
              </a:rPr>
              <a:t> local </a:t>
            </a:r>
            <a:r>
              <a:rPr lang="pt-BR" sz="1200" kern="1200" dirty="0" err="1" smtClean="0">
                <a:solidFill>
                  <a:schemeClr val="tx1"/>
                </a:solidFill>
                <a:effectLst/>
                <a:latin typeface="+mn-lt"/>
                <a:ea typeface="+mn-ea"/>
                <a:cs typeface="+mn-cs"/>
              </a:rPr>
              <a:t>needs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evaluating</a:t>
            </a:r>
            <a:r>
              <a:rPr lang="pt-BR" sz="1200" kern="1200" dirty="0" smtClean="0">
                <a:solidFill>
                  <a:schemeClr val="tx1"/>
                </a:solidFill>
                <a:effectLst/>
                <a:latin typeface="+mn-lt"/>
                <a:ea typeface="+mn-ea"/>
                <a:cs typeface="+mn-cs"/>
              </a:rPr>
              <a:t> a set </a:t>
            </a:r>
            <a:r>
              <a:rPr lang="pt-BR" sz="1200" kern="1200" dirty="0" err="1" smtClean="0">
                <a:solidFill>
                  <a:schemeClr val="tx1"/>
                </a:solidFill>
                <a:effectLst/>
                <a:latin typeface="+mn-lt"/>
                <a:ea typeface="+mn-ea"/>
                <a:cs typeface="+mn-cs"/>
              </a:rPr>
              <a:t>of</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criteria</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that</a:t>
            </a:r>
            <a:r>
              <a:rPr lang="pt-BR" sz="1200" kern="1200" dirty="0" smtClean="0">
                <a:solidFill>
                  <a:schemeClr val="tx1"/>
                </a:solidFill>
                <a:effectLst/>
                <a:latin typeface="+mn-lt"/>
                <a:ea typeface="+mn-ea"/>
                <a:cs typeface="+mn-cs"/>
              </a:rPr>
              <a:t> includes </a:t>
            </a:r>
            <a:r>
              <a:rPr lang="pt-BR" sz="1200" kern="1200" dirty="0" err="1" smtClean="0">
                <a:solidFill>
                  <a:schemeClr val="tx1"/>
                </a:solidFill>
                <a:effectLst/>
                <a:latin typeface="+mn-lt"/>
                <a:ea typeface="+mn-ea"/>
                <a:cs typeface="+mn-cs"/>
              </a:rPr>
              <a:t>relevance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materiality</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criticality</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and</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value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aggregation</a:t>
            </a:r>
            <a:r>
              <a:rPr lang="pt-BR" sz="1200" kern="1200" dirty="0" smtClean="0">
                <a:solidFill>
                  <a:schemeClr val="tx1"/>
                </a:solidFill>
                <a:effectLst/>
                <a:latin typeface="+mn-lt"/>
                <a:ea typeface="+mn-ea"/>
                <a:cs typeface="+mn-cs"/>
              </a:rPr>
              <a:t>.</a:t>
            </a:r>
          </a:p>
          <a:p>
            <a:r>
              <a:rPr lang="pt-BR" sz="1200" kern="1200" dirty="0" err="1" smtClean="0">
                <a:solidFill>
                  <a:schemeClr val="tx1"/>
                </a:solidFill>
                <a:effectLst/>
                <a:latin typeface="+mn-lt"/>
                <a:ea typeface="+mn-ea"/>
                <a:cs typeface="+mn-cs"/>
              </a:rPr>
              <a:t>SAIs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can</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select</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the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criteria</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to</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be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used</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and</a:t>
            </a:r>
            <a:r>
              <a:rPr lang="pt-BR" sz="1200" kern="1200" dirty="0" smtClean="0">
                <a:solidFill>
                  <a:schemeClr val="tx1"/>
                </a:solidFill>
                <a:effectLst/>
                <a:latin typeface="+mn-lt"/>
                <a:ea typeface="+mn-ea"/>
                <a:cs typeface="+mn-cs"/>
              </a:rPr>
              <a:t> define </a:t>
            </a:r>
            <a:r>
              <a:rPr lang="pt-BR" sz="1200" kern="1200" dirty="0" err="1" smtClean="0">
                <a:solidFill>
                  <a:schemeClr val="tx1"/>
                </a:solidFill>
                <a:effectLst/>
                <a:latin typeface="+mn-lt"/>
                <a:ea typeface="+mn-ea"/>
                <a:cs typeface="+mn-cs"/>
              </a:rPr>
              <a:t>the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weight</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of</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each</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criterion</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according</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to</a:t>
            </a:r>
            <a:r>
              <a:rPr lang="pt-BR" sz="1200" kern="1200" dirty="0" smtClean="0">
                <a:solidFill>
                  <a:schemeClr val="tx1"/>
                </a:solidFill>
                <a:effectLst/>
                <a:latin typeface="+mn-lt"/>
                <a:ea typeface="+mn-ea"/>
                <a:cs typeface="+mn-cs"/>
              </a:rPr>
              <a:t> local </a:t>
            </a:r>
            <a:r>
              <a:rPr lang="pt-BR" sz="1200" kern="1200" dirty="0" err="1" smtClean="0">
                <a:solidFill>
                  <a:schemeClr val="tx1"/>
                </a:solidFill>
                <a:effectLst/>
                <a:latin typeface="+mn-lt"/>
                <a:ea typeface="+mn-ea"/>
                <a:cs typeface="+mn-cs"/>
              </a:rPr>
              <a:t>needs</a:t>
            </a:r>
            <a:r>
              <a:rPr lang="pt-BR" sz="1200" kern="1200" dirty="0" smtClean="0">
                <a:solidFill>
                  <a:schemeClr val="tx1"/>
                </a:solidFill>
                <a:effectLst/>
                <a:latin typeface="+mn-lt"/>
                <a:ea typeface="+mn-ea"/>
                <a:cs typeface="+mn-cs"/>
              </a:rPr>
              <a:t>.</a:t>
            </a:r>
            <a:endParaRPr lang="pt-BR" dirty="0"/>
          </a:p>
        </p:txBody>
      </p:sp>
      <p:sp>
        <p:nvSpPr>
          <p:cNvPr id="4" name="Espaço Reservado para Número de Slide 3"/>
          <p:cNvSpPr>
            <a:spLocks noGrp="1"/>
          </p:cNvSpPr>
          <p:nvPr>
            <p:ph type="sldNum" sz="quarter" idx="10"/>
          </p:nvPr>
        </p:nvSpPr>
        <p:spPr/>
        <p:txBody>
          <a:bodyPr/>
          <a:lstStyle/>
          <a:p>
            <a:pPr>
              <a:defRPr/>
            </a:pPr>
            <a:fld id="{712A0695-9CCB-4EC8-A075-DE0BC49DE1D0}" type="slidenum">
              <a:rPr lang="pt-BR" smtClean="0"/>
              <a:pPr>
                <a:defRPr/>
              </a:pPr>
              <a:t>15</a:t>
            </a:fld>
            <a:endParaRPr lang="pt-BR"/>
          </a:p>
        </p:txBody>
      </p:sp>
    </p:spTree>
    <p:extLst>
      <p:ext uri="{BB962C8B-B14F-4D97-AF65-F5344CB8AC3E}">
        <p14:creationId xmlns:p14="http://schemas.microsoft.com/office/powerpoint/2010/main" val="779604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pt-BR" noProof="0" dirty="0" smtClean="0"/>
              <a:t>Besides</a:t>
            </a:r>
            <a:r>
              <a:rPr lang="en-US" altLang="pt-BR" baseline="0" noProof="0" dirty="0" smtClean="0"/>
              <a:t> the preparedness audit, this year TCU will be offering courses on the theme to SAIs in Latin America. At the present moment, there is already an ongoing course on performance audits. At the end of this action, TCU will start a specific course on SAIs’ roles in the implementation to the Sustainable Development Goals. This course will not only present the SDGs and discuss SAIs’ participation in the agenda, but also present the preparedness audit model.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pt-BR" baseline="0" noProof="0" dirty="0" smtClean="0"/>
              <a:t>This action is part of TCU’s role as a capacity building inducting actor, as the current President of Olacefs’ Capacity Building Committee.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pt-BR" baseline="0" noProof="0" dirty="0" smtClean="0"/>
              <a:t>This course also has the support of the German cooperation agency GIZ.</a:t>
            </a:r>
          </a:p>
        </p:txBody>
      </p:sp>
      <p:sp>
        <p:nvSpPr>
          <p:cNvPr id="4" name="Espaço Reservado para Número de Slide 3"/>
          <p:cNvSpPr>
            <a:spLocks noGrp="1"/>
          </p:cNvSpPr>
          <p:nvPr>
            <p:ph type="sldNum" sz="quarter" idx="10"/>
          </p:nvPr>
        </p:nvSpPr>
        <p:spPr/>
        <p:txBody>
          <a:bodyPr/>
          <a:lstStyle/>
          <a:p>
            <a:pPr>
              <a:defRPr/>
            </a:pPr>
            <a:fld id="{B2103C3B-63AB-46B6-A90F-0CB45EF0C586}" type="slidenum">
              <a:rPr lang="pt-BR" smtClean="0"/>
              <a:pPr>
                <a:defRPr/>
              </a:pPr>
              <a:t>18</a:t>
            </a:fld>
            <a:endParaRPr lang="pt-BR"/>
          </a:p>
        </p:txBody>
      </p:sp>
    </p:spTree>
    <p:extLst>
      <p:ext uri="{BB962C8B-B14F-4D97-AF65-F5344CB8AC3E}">
        <p14:creationId xmlns:p14="http://schemas.microsoft.com/office/powerpoint/2010/main" val="2914710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11 EFS are </a:t>
            </a:r>
            <a:r>
              <a:rPr lang="pt-BR" sz="1200" kern="1200" dirty="0" err="1" smtClean="0">
                <a:solidFill>
                  <a:schemeClr val="tx1"/>
                </a:solidFill>
                <a:effectLst/>
                <a:latin typeface="+mn-lt"/>
                <a:ea typeface="+mn-ea"/>
                <a:cs typeface="+mn-cs"/>
              </a:rPr>
              <a:t>participating</a:t>
            </a:r>
            <a:r>
              <a:rPr lang="pt-BR" sz="1200" kern="1200" dirty="0" smtClean="0">
                <a:solidFill>
                  <a:schemeClr val="tx1"/>
                </a:solidFill>
                <a:effectLst/>
                <a:latin typeface="+mn-lt"/>
                <a:ea typeface="+mn-ea"/>
                <a:cs typeface="+mn-cs"/>
              </a:rPr>
              <a:t> in </a:t>
            </a:r>
            <a:r>
              <a:rPr lang="pt-BR" sz="1200" kern="1200" dirty="0" err="1" smtClean="0">
                <a:solidFill>
                  <a:schemeClr val="tx1"/>
                </a:solidFill>
                <a:effectLst/>
                <a:latin typeface="+mn-lt"/>
                <a:ea typeface="+mn-ea"/>
                <a:cs typeface="+mn-cs"/>
              </a:rPr>
              <a:t>the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coordinated</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audit</a:t>
            </a:r>
            <a:r>
              <a:rPr lang="pt-BR" sz="1200" kern="1200" dirty="0" smtClean="0">
                <a:solidFill>
                  <a:schemeClr val="tx1"/>
                </a:solidFill>
                <a:effectLst/>
                <a:latin typeface="+mn-lt"/>
                <a:ea typeface="+mn-ea"/>
                <a:cs typeface="+mn-cs"/>
              </a:rPr>
              <a:t>. The </a:t>
            </a:r>
            <a:r>
              <a:rPr lang="pt-BR" sz="1200" kern="1200" dirty="0" err="1" smtClean="0">
                <a:solidFill>
                  <a:schemeClr val="tx1"/>
                </a:solidFill>
                <a:effectLst/>
                <a:latin typeface="+mn-lt"/>
                <a:ea typeface="+mn-ea"/>
                <a:cs typeface="+mn-cs"/>
              </a:rPr>
              <a:t>planning</a:t>
            </a:r>
            <a:r>
              <a:rPr lang="pt-BR" sz="1200" kern="1200" dirty="0" smtClean="0">
                <a:solidFill>
                  <a:schemeClr val="tx1"/>
                </a:solidFill>
                <a:effectLst/>
                <a:latin typeface="+mn-lt"/>
                <a:ea typeface="+mn-ea"/>
                <a:cs typeface="+mn-cs"/>
              </a:rPr>
              <a:t> workshop </a:t>
            </a:r>
            <a:r>
              <a:rPr lang="pt-BR" sz="1200" kern="1200" dirty="0" err="1" smtClean="0">
                <a:solidFill>
                  <a:schemeClr val="tx1"/>
                </a:solidFill>
                <a:effectLst/>
                <a:latin typeface="+mn-lt"/>
                <a:ea typeface="+mn-ea"/>
                <a:cs typeface="+mn-cs"/>
              </a:rPr>
              <a:t>was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held</a:t>
            </a:r>
            <a:r>
              <a:rPr lang="pt-BR" sz="1200" kern="1200" dirty="0" smtClean="0">
                <a:solidFill>
                  <a:schemeClr val="tx1"/>
                </a:solidFill>
                <a:effectLst/>
                <a:latin typeface="+mn-lt"/>
                <a:ea typeface="+mn-ea"/>
                <a:cs typeface="+mn-cs"/>
              </a:rPr>
              <a:t> in </a:t>
            </a:r>
            <a:r>
              <a:rPr lang="pt-BR" sz="1200" kern="1200" dirty="0" err="1" smtClean="0">
                <a:solidFill>
                  <a:schemeClr val="tx1"/>
                </a:solidFill>
                <a:effectLst/>
                <a:latin typeface="+mn-lt"/>
                <a:ea typeface="+mn-ea"/>
                <a:cs typeface="+mn-cs"/>
              </a:rPr>
              <a:t>Mexico</a:t>
            </a:r>
            <a:r>
              <a:rPr lang="pt-BR" sz="1200" kern="1200" dirty="0" smtClean="0">
                <a:solidFill>
                  <a:schemeClr val="tx1"/>
                </a:solidFill>
                <a:effectLst/>
                <a:latin typeface="+mn-lt"/>
                <a:ea typeface="+mn-ea"/>
                <a:cs typeface="+mn-cs"/>
              </a:rPr>
              <a:t> in May 2017; </a:t>
            </a:r>
            <a:r>
              <a:rPr lang="pt-BR" sz="1200" kern="1200" dirty="0" err="1" smtClean="0">
                <a:solidFill>
                  <a:schemeClr val="tx1"/>
                </a:solidFill>
                <a:effectLst/>
                <a:latin typeface="+mn-lt"/>
                <a:ea typeface="+mn-ea"/>
                <a:cs typeface="+mn-cs"/>
              </a:rPr>
              <a:t>the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results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consolidation</a:t>
            </a:r>
            <a:r>
              <a:rPr lang="pt-BR" sz="1200" kern="1200" dirty="0" smtClean="0">
                <a:solidFill>
                  <a:schemeClr val="tx1"/>
                </a:solidFill>
                <a:effectLst/>
                <a:latin typeface="+mn-lt"/>
                <a:ea typeface="+mn-ea"/>
                <a:cs typeface="+mn-cs"/>
              </a:rPr>
              <a:t> workshop </a:t>
            </a:r>
            <a:r>
              <a:rPr lang="pt-BR" sz="1200" kern="1200" dirty="0" err="1" smtClean="0">
                <a:solidFill>
                  <a:schemeClr val="tx1"/>
                </a:solidFill>
                <a:effectLst/>
                <a:latin typeface="+mn-lt"/>
                <a:ea typeface="+mn-ea"/>
                <a:cs typeface="+mn-cs"/>
              </a:rPr>
              <a:t>will</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be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held</a:t>
            </a:r>
            <a:r>
              <a:rPr lang="pt-BR" sz="1200" kern="1200" dirty="0" smtClean="0">
                <a:solidFill>
                  <a:schemeClr val="tx1"/>
                </a:solidFill>
                <a:effectLst/>
                <a:latin typeface="+mn-lt"/>
                <a:ea typeface="+mn-ea"/>
                <a:cs typeface="+mn-cs"/>
              </a:rPr>
              <a:t> in </a:t>
            </a:r>
            <a:r>
              <a:rPr lang="pt-BR" sz="1200" kern="1200" dirty="0" err="1" smtClean="0">
                <a:solidFill>
                  <a:schemeClr val="tx1"/>
                </a:solidFill>
                <a:effectLst/>
                <a:latin typeface="+mn-lt"/>
                <a:ea typeface="+mn-ea"/>
                <a:cs typeface="+mn-cs"/>
              </a:rPr>
              <a:t>Paraguay</a:t>
            </a:r>
            <a:r>
              <a:rPr lang="pt-BR" sz="1200" kern="1200" dirty="0" smtClean="0">
                <a:solidFill>
                  <a:schemeClr val="tx1"/>
                </a:solidFill>
                <a:effectLst/>
                <a:latin typeface="+mn-lt"/>
                <a:ea typeface="+mn-ea"/>
                <a:cs typeface="+mn-cs"/>
              </a:rPr>
              <a:t> in </a:t>
            </a:r>
            <a:r>
              <a:rPr lang="pt-BR" sz="1200" kern="1200" dirty="0" err="1" smtClean="0">
                <a:solidFill>
                  <a:schemeClr val="tx1"/>
                </a:solidFill>
                <a:effectLst/>
                <a:latin typeface="+mn-lt"/>
                <a:ea typeface="+mn-ea"/>
                <a:cs typeface="+mn-cs"/>
              </a:rPr>
              <a:t>November</a:t>
            </a:r>
            <a:r>
              <a:rPr lang="pt-BR" sz="1200" kern="1200" dirty="0" smtClean="0">
                <a:solidFill>
                  <a:schemeClr val="tx1"/>
                </a:solidFill>
                <a:effectLst/>
                <a:latin typeface="+mn-lt"/>
                <a:ea typeface="+mn-ea"/>
                <a:cs typeface="+mn-cs"/>
              </a:rPr>
              <a:t> 2017. The final </a:t>
            </a:r>
            <a:r>
              <a:rPr lang="pt-BR" sz="1200" kern="1200" dirty="0" err="1" smtClean="0">
                <a:solidFill>
                  <a:schemeClr val="tx1"/>
                </a:solidFill>
                <a:effectLst/>
                <a:latin typeface="+mn-lt"/>
                <a:ea typeface="+mn-ea"/>
                <a:cs typeface="+mn-cs"/>
              </a:rPr>
              <a:t>report</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will</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be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presented</a:t>
            </a:r>
            <a:r>
              <a:rPr lang="pt-BR" sz="1200" kern="1200" dirty="0" smtClean="0">
                <a:solidFill>
                  <a:schemeClr val="tx1"/>
                </a:solidFill>
                <a:effectLst/>
                <a:latin typeface="+mn-lt"/>
                <a:ea typeface="+mn-ea"/>
                <a:cs typeface="+mn-cs"/>
              </a:rPr>
              <a:t> in 2018.</a:t>
            </a:r>
          </a:p>
          <a:p>
            <a:r>
              <a:rPr lang="pt-BR" sz="1200" kern="1200" dirty="0" err="1" smtClean="0">
                <a:solidFill>
                  <a:schemeClr val="tx1"/>
                </a:solidFill>
                <a:effectLst/>
                <a:latin typeface="+mn-lt"/>
                <a:ea typeface="+mn-ea"/>
                <a:cs typeface="+mn-cs"/>
              </a:rPr>
              <a:t>Olacefs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will</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be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the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first</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Intosai</a:t>
            </a:r>
            <a:r>
              <a:rPr lang="pt-BR" sz="1200" kern="1200" dirty="0" smtClean="0">
                <a:solidFill>
                  <a:schemeClr val="tx1"/>
                </a:solidFill>
                <a:effectLst/>
                <a:latin typeface="+mn-lt"/>
                <a:ea typeface="+mn-ea"/>
                <a:cs typeface="+mn-cs"/>
              </a:rPr>
              <a:t> regional </a:t>
            </a:r>
            <a:r>
              <a:rPr lang="pt-BR" sz="1200" kern="1200" dirty="0" err="1" smtClean="0">
                <a:solidFill>
                  <a:schemeClr val="tx1"/>
                </a:solidFill>
                <a:effectLst/>
                <a:latin typeface="+mn-lt"/>
                <a:ea typeface="+mn-ea"/>
                <a:cs typeface="+mn-cs"/>
              </a:rPr>
              <a:t>group</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to</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offer</a:t>
            </a:r>
            <a:r>
              <a:rPr lang="pt-BR" sz="1200" kern="1200" dirty="0" smtClean="0">
                <a:solidFill>
                  <a:schemeClr val="tx1"/>
                </a:solidFill>
                <a:effectLst/>
                <a:latin typeface="+mn-lt"/>
                <a:ea typeface="+mn-ea"/>
                <a:cs typeface="+mn-cs"/>
              </a:rPr>
              <a:t> a </a:t>
            </a:r>
            <a:r>
              <a:rPr lang="pt-BR" sz="1200" kern="1200" dirty="0" err="1" smtClean="0">
                <a:solidFill>
                  <a:schemeClr val="tx1"/>
                </a:solidFill>
                <a:effectLst/>
                <a:latin typeface="+mn-lt"/>
                <a:ea typeface="+mn-ea"/>
                <a:cs typeface="+mn-cs"/>
              </a:rPr>
              <a:t>picture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about</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the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level</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of</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preparedness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of</a:t>
            </a:r>
            <a:r>
              <a:rPr lang="pt-BR" sz="1200" kern="1200" dirty="0" smtClean="0">
                <a:solidFill>
                  <a:schemeClr val="tx1"/>
                </a:solidFill>
                <a:effectLst/>
                <a:latin typeface="+mn-lt"/>
                <a:ea typeface="+mn-ea"/>
                <a:cs typeface="+mn-cs"/>
              </a:rPr>
              <a:t> 11 </a:t>
            </a:r>
            <a:r>
              <a:rPr lang="pt-BR" sz="1200" kern="1200" dirty="0" err="1" smtClean="0">
                <a:solidFill>
                  <a:schemeClr val="tx1"/>
                </a:solidFill>
                <a:effectLst/>
                <a:latin typeface="+mn-lt"/>
                <a:ea typeface="+mn-ea"/>
                <a:cs typeface="+mn-cs"/>
              </a:rPr>
              <a:t>Latin</a:t>
            </a:r>
            <a:r>
              <a:rPr lang="pt-BR" sz="1200" kern="1200" dirty="0" smtClean="0">
                <a:solidFill>
                  <a:schemeClr val="tx1"/>
                </a:solidFill>
                <a:effectLst/>
                <a:latin typeface="+mn-lt"/>
                <a:ea typeface="+mn-ea"/>
                <a:cs typeface="+mn-cs"/>
              </a:rPr>
              <a:t> American countries </a:t>
            </a:r>
            <a:r>
              <a:rPr lang="pt-BR" sz="1200" kern="1200" dirty="0" err="1" smtClean="0">
                <a:solidFill>
                  <a:schemeClr val="tx1"/>
                </a:solidFill>
                <a:effectLst/>
                <a:latin typeface="+mn-lt"/>
                <a:ea typeface="+mn-ea"/>
                <a:cs typeface="+mn-cs"/>
              </a:rPr>
              <a:t>to</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implement</a:t>
            </a:r>
            <a:r>
              <a:rPr lang="pt-BR" sz="1200" kern="1200" dirty="0" smtClean="0">
                <a:solidFill>
                  <a:schemeClr val="tx1"/>
                </a:solidFill>
                <a:effectLst/>
                <a:latin typeface="+mn-lt"/>
                <a:ea typeface="+mn-ea"/>
                <a:cs typeface="+mn-cs"/>
              </a:rPr>
              <a:t> SDG.</a:t>
            </a:r>
            <a:endParaRPr lang="x-none" noProof="0" dirty="0"/>
          </a:p>
        </p:txBody>
      </p:sp>
      <p:sp>
        <p:nvSpPr>
          <p:cNvPr id="4" name="Espaço Reservado para Número de Slide 3"/>
          <p:cNvSpPr>
            <a:spLocks noGrp="1"/>
          </p:cNvSpPr>
          <p:nvPr>
            <p:ph type="sldNum" sz="quarter" idx="10"/>
          </p:nvPr>
        </p:nvSpPr>
        <p:spPr/>
        <p:txBody>
          <a:bodyPr/>
          <a:lstStyle/>
          <a:p>
            <a:pPr>
              <a:defRPr/>
            </a:pPr>
            <a:fld id="{B2103C3B-63AB-46B6-A90F-0CB45EF0C586}" type="slidenum">
              <a:rPr lang="pt-BR" smtClean="0"/>
              <a:pPr>
                <a:defRPr/>
              </a:pPr>
              <a:t>19</a:t>
            </a:fld>
            <a:endParaRPr lang="pt-BR"/>
          </a:p>
        </p:txBody>
      </p:sp>
    </p:spTree>
    <p:extLst>
      <p:ext uri="{BB962C8B-B14F-4D97-AF65-F5344CB8AC3E}">
        <p14:creationId xmlns:p14="http://schemas.microsoft.com/office/powerpoint/2010/main" val="1212888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The perspective </a:t>
            </a:r>
            <a:r>
              <a:rPr lang="pt-BR" sz="1200" kern="1200" dirty="0" err="1" smtClean="0">
                <a:solidFill>
                  <a:schemeClr val="tx1"/>
                </a:solidFill>
                <a:effectLst/>
                <a:latin typeface="+mn-lt"/>
                <a:ea typeface="+mn-ea"/>
                <a:cs typeface="+mn-cs"/>
              </a:rPr>
              <a:t>of</a:t>
            </a:r>
            <a:r>
              <a:rPr lang="pt-BR" sz="1200" kern="1200" dirty="0" smtClean="0">
                <a:solidFill>
                  <a:schemeClr val="tx1"/>
                </a:solidFill>
                <a:effectLst/>
                <a:latin typeface="+mn-lt"/>
                <a:ea typeface="+mn-ea"/>
                <a:cs typeface="+mn-cs"/>
              </a:rPr>
              <a:t> future </a:t>
            </a:r>
            <a:r>
              <a:rPr lang="pt-BR" sz="1200" kern="1200" dirty="0" err="1" smtClean="0">
                <a:solidFill>
                  <a:schemeClr val="tx1"/>
                </a:solidFill>
                <a:effectLst/>
                <a:latin typeface="+mn-lt"/>
                <a:ea typeface="+mn-ea"/>
                <a:cs typeface="+mn-cs"/>
              </a:rPr>
              <a:t>actions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applying</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the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preparedness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audit</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model</a:t>
            </a:r>
            <a:r>
              <a:rPr lang="pt-BR" sz="1200" kern="1200" dirty="0" smtClean="0">
                <a:solidFill>
                  <a:schemeClr val="tx1"/>
                </a:solidFill>
                <a:effectLst/>
                <a:latin typeface="+mn-lt"/>
                <a:ea typeface="+mn-ea"/>
                <a:cs typeface="+mn-cs"/>
              </a:rPr>
              <a:t> includes </a:t>
            </a:r>
            <a:r>
              <a:rPr lang="pt-BR" sz="1200" kern="1200" dirty="0" err="1" smtClean="0">
                <a:solidFill>
                  <a:schemeClr val="tx1"/>
                </a:solidFill>
                <a:effectLst/>
                <a:latin typeface="+mn-lt"/>
                <a:ea typeface="+mn-ea"/>
                <a:cs typeface="+mn-cs"/>
              </a:rPr>
              <a:t>assessing</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governance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of</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protected</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areas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compared</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to</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the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situation</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identified</a:t>
            </a:r>
            <a:r>
              <a:rPr lang="pt-BR" sz="1200" kern="1200" dirty="0" smtClean="0">
                <a:solidFill>
                  <a:schemeClr val="tx1"/>
                </a:solidFill>
                <a:effectLst/>
                <a:latin typeface="+mn-lt"/>
                <a:ea typeface="+mn-ea"/>
                <a:cs typeface="+mn-cs"/>
              </a:rPr>
              <a:t> in </a:t>
            </a:r>
            <a:r>
              <a:rPr lang="pt-BR" sz="1200" kern="1200" dirty="0" err="1" smtClean="0">
                <a:solidFill>
                  <a:schemeClr val="tx1"/>
                </a:solidFill>
                <a:effectLst/>
                <a:latin typeface="+mn-lt"/>
                <a:ea typeface="+mn-ea"/>
                <a:cs typeface="+mn-cs"/>
              </a:rPr>
              <a:t>previous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audits</a:t>
            </a:r>
            <a:r>
              <a:rPr lang="pt-BR" sz="1200" kern="1200" dirty="0" smtClean="0">
                <a:solidFill>
                  <a:schemeClr val="tx1"/>
                </a:solidFill>
                <a:effectLst/>
                <a:latin typeface="+mn-lt"/>
                <a:ea typeface="+mn-ea"/>
                <a:cs typeface="+mn-cs"/>
              </a:rPr>
              <a:t>.</a:t>
            </a:r>
            <a:endParaRPr lang="pt-BR" dirty="0"/>
          </a:p>
        </p:txBody>
      </p:sp>
      <p:sp>
        <p:nvSpPr>
          <p:cNvPr id="4" name="Espaço Reservado para Número de Slide 3"/>
          <p:cNvSpPr>
            <a:spLocks noGrp="1"/>
          </p:cNvSpPr>
          <p:nvPr>
            <p:ph type="sldNum" sz="quarter" idx="10"/>
          </p:nvPr>
        </p:nvSpPr>
        <p:spPr/>
        <p:txBody>
          <a:bodyPr/>
          <a:lstStyle/>
          <a:p>
            <a:pPr>
              <a:defRPr/>
            </a:pPr>
            <a:fld id="{712A0695-9CCB-4EC8-A075-DE0BC49DE1D0}" type="slidenum">
              <a:rPr lang="pt-BR" smtClean="0"/>
              <a:pPr>
                <a:defRPr/>
              </a:pPr>
              <a:t>20</a:t>
            </a:fld>
            <a:endParaRPr lang="pt-BR"/>
          </a:p>
        </p:txBody>
      </p:sp>
    </p:spTree>
    <p:extLst>
      <p:ext uri="{BB962C8B-B14F-4D97-AF65-F5344CB8AC3E}">
        <p14:creationId xmlns:p14="http://schemas.microsoft.com/office/powerpoint/2010/main" val="3029720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err="1" smtClean="0">
                <a:solidFill>
                  <a:schemeClr val="tx1"/>
                </a:solidFill>
                <a:effectLst/>
                <a:latin typeface="+mn-lt"/>
                <a:ea typeface="+mn-ea"/>
                <a:cs typeface="+mn-cs"/>
              </a:rPr>
              <a:t>We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have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an</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ongoing</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coordinated</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audit</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to</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evaluate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the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preparediness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of</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the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governments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of</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Latin</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America</a:t>
            </a:r>
            <a:r>
              <a:rPr lang="pt-BR" sz="1200" kern="1200" dirty="0" smtClean="0">
                <a:solidFill>
                  <a:schemeClr val="tx1"/>
                </a:solidFill>
                <a:effectLst/>
                <a:latin typeface="+mn-lt"/>
                <a:ea typeface="+mn-ea"/>
                <a:cs typeface="+mn-cs"/>
              </a:rPr>
              <a:t> for </a:t>
            </a:r>
            <a:r>
              <a:rPr lang="pt-BR" sz="1200" kern="1200" dirty="0" err="1" smtClean="0">
                <a:solidFill>
                  <a:schemeClr val="tx1"/>
                </a:solidFill>
                <a:effectLst/>
                <a:latin typeface="+mn-lt"/>
                <a:ea typeface="+mn-ea"/>
                <a:cs typeface="+mn-cs"/>
              </a:rPr>
              <a:t>the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achievement</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of</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the</a:t>
            </a:r>
            <a:r>
              <a:rPr lang="pt-BR" sz="1200" kern="1200" dirty="0" smtClean="0">
                <a:solidFill>
                  <a:schemeClr val="tx1"/>
                </a:solidFill>
                <a:effectLst/>
                <a:latin typeface="+mn-lt"/>
                <a:ea typeface="+mn-ea"/>
                <a:cs typeface="+mn-cs"/>
              </a:rPr>
              <a:t> ODS 2.4 </a:t>
            </a:r>
            <a:r>
              <a:rPr lang="pt-BR" sz="1200" kern="1200" dirty="0" err="1" smtClean="0">
                <a:solidFill>
                  <a:schemeClr val="tx1"/>
                </a:solidFill>
                <a:effectLst/>
                <a:latin typeface="+mn-lt"/>
                <a:ea typeface="+mn-ea"/>
                <a:cs typeface="+mn-cs"/>
              </a:rPr>
              <a:t>goal</a:t>
            </a:r>
            <a:r>
              <a:rPr lang="pt-BR" sz="1200" kern="1200" dirty="0" smtClean="0">
                <a:solidFill>
                  <a:schemeClr val="tx1"/>
                </a:solidFill>
                <a:effectLst/>
                <a:latin typeface="+mn-lt"/>
                <a:ea typeface="+mn-ea"/>
                <a:cs typeface="+mn-cs"/>
              </a:rPr>
              <a:t>.</a:t>
            </a:r>
          </a:p>
          <a:p>
            <a:r>
              <a:rPr lang="pt-BR" sz="1200" kern="1200" dirty="0" smtClean="0">
                <a:solidFill>
                  <a:schemeClr val="tx1"/>
                </a:solidFill>
                <a:effectLst/>
                <a:latin typeface="+mn-lt"/>
                <a:ea typeface="+mn-ea"/>
                <a:cs typeface="+mn-cs"/>
              </a:rPr>
              <a:t>The </a:t>
            </a:r>
            <a:r>
              <a:rPr lang="pt-BR" sz="1200" kern="1200" dirty="0" err="1" smtClean="0">
                <a:solidFill>
                  <a:schemeClr val="tx1"/>
                </a:solidFill>
                <a:effectLst/>
                <a:latin typeface="+mn-lt"/>
                <a:ea typeface="+mn-ea"/>
                <a:cs typeface="+mn-cs"/>
              </a:rPr>
              <a:t>results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consolidation</a:t>
            </a:r>
            <a:r>
              <a:rPr lang="pt-BR" sz="1200" kern="1200" dirty="0" smtClean="0">
                <a:solidFill>
                  <a:schemeClr val="tx1"/>
                </a:solidFill>
                <a:effectLst/>
                <a:latin typeface="+mn-lt"/>
                <a:ea typeface="+mn-ea"/>
                <a:cs typeface="+mn-cs"/>
              </a:rPr>
              <a:t> meeting </a:t>
            </a:r>
            <a:r>
              <a:rPr lang="pt-BR" sz="1200" kern="1200" dirty="0" err="1" smtClean="0">
                <a:solidFill>
                  <a:schemeClr val="tx1"/>
                </a:solidFill>
                <a:effectLst/>
                <a:latin typeface="+mn-lt"/>
                <a:ea typeface="+mn-ea"/>
                <a:cs typeface="+mn-cs"/>
              </a:rPr>
              <a:t>is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scheduled</a:t>
            </a:r>
            <a:r>
              <a:rPr lang="pt-BR" sz="1200" kern="1200" dirty="0" smtClean="0">
                <a:solidFill>
                  <a:schemeClr val="tx1"/>
                </a:solidFill>
                <a:effectLst/>
                <a:latin typeface="+mn-lt"/>
                <a:ea typeface="+mn-ea"/>
                <a:cs typeface="+mn-cs"/>
              </a:rPr>
              <a:t> for </a:t>
            </a:r>
            <a:r>
              <a:rPr lang="pt-BR" sz="1200" kern="1200" dirty="0" err="1" smtClean="0">
                <a:solidFill>
                  <a:schemeClr val="tx1"/>
                </a:solidFill>
                <a:effectLst/>
                <a:latin typeface="+mn-lt"/>
                <a:ea typeface="+mn-ea"/>
                <a:cs typeface="+mn-cs"/>
              </a:rPr>
              <a:t>November</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this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year</a:t>
            </a:r>
            <a:r>
              <a:rPr lang="pt-BR" sz="1200" kern="1200" dirty="0" smtClean="0">
                <a:solidFill>
                  <a:schemeClr val="tx1"/>
                </a:solidFill>
                <a:effectLst/>
                <a:latin typeface="+mn-lt"/>
                <a:ea typeface="+mn-ea"/>
                <a:cs typeface="+mn-cs"/>
              </a:rPr>
              <a:t> in </a:t>
            </a:r>
            <a:r>
              <a:rPr lang="pt-BR" sz="1200" kern="1200" dirty="0" err="1" smtClean="0">
                <a:solidFill>
                  <a:schemeClr val="tx1"/>
                </a:solidFill>
                <a:effectLst/>
                <a:latin typeface="+mn-lt"/>
                <a:ea typeface="+mn-ea"/>
                <a:cs typeface="+mn-cs"/>
              </a:rPr>
              <a:t>Paraguay</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This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audit</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will</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be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completed</a:t>
            </a:r>
            <a:r>
              <a:rPr lang="pt-BR" sz="1200" kern="1200" dirty="0" smtClean="0">
                <a:solidFill>
                  <a:schemeClr val="tx1"/>
                </a:solidFill>
                <a:effectLst/>
                <a:latin typeface="+mn-lt"/>
                <a:ea typeface="+mn-ea"/>
                <a:cs typeface="+mn-cs"/>
              </a:rPr>
              <a:t> in 2018.</a:t>
            </a:r>
          </a:p>
          <a:p>
            <a:r>
              <a:rPr lang="pt-BR" sz="1200" kern="1200" dirty="0" smtClean="0">
                <a:solidFill>
                  <a:schemeClr val="tx1"/>
                </a:solidFill>
                <a:effectLst/>
                <a:latin typeface="+mn-lt"/>
                <a:ea typeface="+mn-ea"/>
                <a:cs typeface="+mn-cs"/>
              </a:rPr>
              <a:t>In </a:t>
            </a:r>
            <a:r>
              <a:rPr lang="pt-BR" sz="1200" kern="1200" dirty="0" err="1" smtClean="0">
                <a:solidFill>
                  <a:schemeClr val="tx1"/>
                </a:solidFill>
                <a:effectLst/>
                <a:latin typeface="+mn-lt"/>
                <a:ea typeface="+mn-ea"/>
                <a:cs typeface="+mn-cs"/>
              </a:rPr>
              <a:t>addition</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the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election</a:t>
            </a:r>
            <a:r>
              <a:rPr lang="pt-BR" sz="1200" kern="1200" dirty="0" smtClean="0">
                <a:solidFill>
                  <a:schemeClr val="tx1"/>
                </a:solidFill>
                <a:effectLst/>
                <a:latin typeface="+mn-lt"/>
                <a:ea typeface="+mn-ea"/>
                <a:cs typeface="+mn-cs"/>
              </a:rPr>
              <a:t> for </a:t>
            </a:r>
            <a:r>
              <a:rPr lang="pt-BR" sz="1200" kern="1200" dirty="0" err="1" smtClean="0">
                <a:solidFill>
                  <a:schemeClr val="tx1"/>
                </a:solidFill>
                <a:effectLst/>
                <a:latin typeface="+mn-lt"/>
                <a:ea typeface="+mn-ea"/>
                <a:cs typeface="+mn-cs"/>
              </a:rPr>
              <a:t>the</a:t>
            </a:r>
            <a:r>
              <a:rPr lang="pt-BR" sz="1200" kern="1200" dirty="0" smtClean="0">
                <a:solidFill>
                  <a:schemeClr val="tx1"/>
                </a:solidFill>
                <a:effectLst/>
                <a:latin typeface="+mn-lt"/>
                <a:ea typeface="+mn-ea"/>
                <a:cs typeface="+mn-cs"/>
              </a:rPr>
              <a:t> new </a:t>
            </a:r>
            <a:r>
              <a:rPr lang="pt-BR" sz="1200" kern="1200" dirty="0" err="1" smtClean="0">
                <a:solidFill>
                  <a:schemeClr val="tx1"/>
                </a:solidFill>
                <a:effectLst/>
                <a:latin typeface="+mn-lt"/>
                <a:ea typeface="+mn-ea"/>
                <a:cs typeface="+mn-cs"/>
              </a:rPr>
              <a:t>presidency</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of</a:t>
            </a:r>
            <a:r>
              <a:rPr lang="pt-BR" sz="1200" kern="1200" dirty="0" smtClean="0">
                <a:solidFill>
                  <a:schemeClr val="tx1"/>
                </a:solidFill>
                <a:effectLst/>
                <a:latin typeface="+mn-lt"/>
                <a:ea typeface="+mn-ea"/>
                <a:cs typeface="+mn-cs"/>
              </a:rPr>
              <a:t> COMTEMA </a:t>
            </a:r>
            <a:r>
              <a:rPr lang="pt-BR" sz="1200" kern="1200" dirty="0" err="1" smtClean="0">
                <a:solidFill>
                  <a:schemeClr val="tx1"/>
                </a:solidFill>
                <a:effectLst/>
                <a:latin typeface="+mn-lt"/>
                <a:ea typeface="+mn-ea"/>
                <a:cs typeface="+mn-cs"/>
              </a:rPr>
              <a:t>will</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be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held</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at</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the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end</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of</a:t>
            </a:r>
            <a:r>
              <a:rPr lang="pt-BR" sz="1200" kern="1200" dirty="0" smtClean="0">
                <a:solidFill>
                  <a:schemeClr val="tx1"/>
                </a:solidFill>
                <a:effectLst/>
                <a:latin typeface="+mn-lt"/>
                <a:ea typeface="+mn-ea"/>
                <a:cs typeface="+mn-cs"/>
              </a:rPr>
              <a:t> 2017.</a:t>
            </a:r>
          </a:p>
        </p:txBody>
      </p:sp>
      <p:sp>
        <p:nvSpPr>
          <p:cNvPr id="4" name="Espaço Reservado para Número de Slide 3"/>
          <p:cNvSpPr>
            <a:spLocks noGrp="1"/>
          </p:cNvSpPr>
          <p:nvPr>
            <p:ph type="sldNum" sz="quarter" idx="10"/>
          </p:nvPr>
        </p:nvSpPr>
        <p:spPr/>
        <p:txBody>
          <a:bodyPr/>
          <a:lstStyle/>
          <a:p>
            <a:pPr>
              <a:defRPr/>
            </a:pPr>
            <a:fld id="{712A0695-9CCB-4EC8-A075-DE0BC49DE1D0}" type="slidenum">
              <a:rPr lang="pt-BR" smtClean="0"/>
              <a:pPr>
                <a:defRPr/>
              </a:pPr>
              <a:t>3</a:t>
            </a:fld>
            <a:endParaRPr lang="pt-BR"/>
          </a:p>
        </p:txBody>
      </p:sp>
    </p:spTree>
    <p:extLst>
      <p:ext uri="{BB962C8B-B14F-4D97-AF65-F5344CB8AC3E}">
        <p14:creationId xmlns:p14="http://schemas.microsoft.com/office/powerpoint/2010/main" val="571676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INTOSAI </a:t>
            </a:r>
            <a:r>
              <a:rPr lang="pt-BR" sz="1200" kern="1200" dirty="0" err="1" smtClean="0">
                <a:solidFill>
                  <a:schemeClr val="tx1"/>
                </a:solidFill>
                <a:effectLst/>
                <a:latin typeface="+mn-lt"/>
                <a:ea typeface="+mn-ea"/>
                <a:cs typeface="+mn-cs"/>
              </a:rPr>
              <a:t>presents</a:t>
            </a:r>
            <a:r>
              <a:rPr lang="pt-BR" sz="1200" kern="1200" dirty="0" smtClean="0">
                <a:solidFill>
                  <a:schemeClr val="tx1"/>
                </a:solidFill>
                <a:effectLst/>
                <a:latin typeface="+mn-lt"/>
                <a:ea typeface="+mn-ea"/>
                <a:cs typeface="+mn-cs"/>
              </a:rPr>
              <a:t> 4 approaches </a:t>
            </a:r>
            <a:r>
              <a:rPr lang="pt-BR" sz="1200" kern="1200" dirty="0" err="1" smtClean="0">
                <a:solidFill>
                  <a:schemeClr val="tx1"/>
                </a:solidFill>
                <a:effectLst/>
                <a:latin typeface="+mn-lt"/>
                <a:ea typeface="+mn-ea"/>
                <a:cs typeface="+mn-cs"/>
              </a:rPr>
              <a:t>on</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how</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SAIs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can</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contribute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to</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the</a:t>
            </a:r>
            <a:r>
              <a:rPr lang="pt-BR" sz="1200" kern="1200" dirty="0" smtClean="0">
                <a:solidFill>
                  <a:schemeClr val="tx1"/>
                </a:solidFill>
                <a:effectLst/>
                <a:latin typeface="+mn-lt"/>
                <a:ea typeface="+mn-ea"/>
                <a:cs typeface="+mn-cs"/>
              </a:rPr>
              <a:t> Agenda 2030. Approach 1 </a:t>
            </a:r>
            <a:r>
              <a:rPr lang="pt-BR" sz="1200" kern="1200" dirty="0" err="1" smtClean="0">
                <a:solidFill>
                  <a:schemeClr val="tx1"/>
                </a:solidFill>
                <a:effectLst/>
                <a:latin typeface="+mn-lt"/>
                <a:ea typeface="+mn-ea"/>
                <a:cs typeface="+mn-cs"/>
              </a:rPr>
              <a:t>focus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on</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auditing</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government’s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national</a:t>
            </a:r>
            <a:r>
              <a:rPr lang="pt-BR" sz="1200" kern="1200" dirty="0" smtClean="0">
                <a:solidFill>
                  <a:schemeClr val="tx1"/>
                </a:solidFill>
                <a:effectLst/>
                <a:latin typeface="+mn-lt"/>
                <a:ea typeface="+mn-ea"/>
                <a:cs typeface="+mn-cs"/>
              </a:rPr>
              <a:t> systems’ </a:t>
            </a:r>
            <a:r>
              <a:rPr lang="pt-BR" sz="1200" kern="1200" dirty="0" err="1" smtClean="0">
                <a:solidFill>
                  <a:schemeClr val="tx1"/>
                </a:solidFill>
                <a:effectLst/>
                <a:latin typeface="+mn-lt"/>
                <a:ea typeface="+mn-ea"/>
                <a:cs typeface="+mn-cs"/>
              </a:rPr>
              <a:t>preparedness</a:t>
            </a:r>
            <a:r>
              <a:rPr lang="pt-BR" sz="1200" kern="1200" dirty="0" smtClean="0">
                <a:solidFill>
                  <a:schemeClr val="tx1"/>
                </a:solidFill>
                <a:effectLst/>
                <a:latin typeface="+mn-lt"/>
                <a:ea typeface="+mn-ea"/>
                <a:cs typeface="+mn-cs"/>
              </a:rPr>
              <a:t> for </a:t>
            </a:r>
            <a:r>
              <a:rPr lang="pt-BR" sz="1200" kern="1200" dirty="0" err="1" smtClean="0">
                <a:solidFill>
                  <a:schemeClr val="tx1"/>
                </a:solidFill>
                <a:effectLst/>
                <a:latin typeface="+mn-lt"/>
                <a:ea typeface="+mn-ea"/>
                <a:cs typeface="+mn-cs"/>
              </a:rPr>
              <a:t>implementing</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the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SDGs</a:t>
            </a:r>
            <a:r>
              <a:rPr lang="pt-BR" sz="1200" kern="1200" dirty="0" smtClean="0">
                <a:solidFill>
                  <a:schemeClr val="tx1"/>
                </a:solidFill>
                <a:effectLst/>
                <a:latin typeface="+mn-lt"/>
                <a:ea typeface="+mn-ea"/>
                <a:cs typeface="+mn-cs"/>
              </a:rPr>
              <a:t>. Approach 2 </a:t>
            </a:r>
            <a:r>
              <a:rPr lang="pt-BR" sz="1200" kern="1200" dirty="0" err="1" smtClean="0">
                <a:solidFill>
                  <a:schemeClr val="tx1"/>
                </a:solidFill>
                <a:effectLst/>
                <a:latin typeface="+mn-lt"/>
                <a:ea typeface="+mn-ea"/>
                <a:cs typeface="+mn-cs"/>
              </a:rPr>
              <a:t>proposes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conducting</a:t>
            </a:r>
            <a:r>
              <a:rPr lang="pt-BR" sz="1200" kern="1200" dirty="0" smtClean="0">
                <a:solidFill>
                  <a:schemeClr val="tx1"/>
                </a:solidFill>
                <a:effectLst/>
                <a:latin typeface="+mn-lt"/>
                <a:ea typeface="+mn-ea"/>
                <a:cs typeface="+mn-cs"/>
              </a:rPr>
              <a:t> performance </a:t>
            </a:r>
            <a:r>
              <a:rPr lang="pt-BR" sz="1200" kern="1200" dirty="0" err="1" smtClean="0">
                <a:solidFill>
                  <a:schemeClr val="tx1"/>
                </a:solidFill>
                <a:effectLst/>
                <a:latin typeface="+mn-lt"/>
                <a:ea typeface="+mn-ea"/>
                <a:cs typeface="+mn-cs"/>
              </a:rPr>
              <a:t>audits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on</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programmes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that</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contribute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to</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the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achievement</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of</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the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goals</a:t>
            </a:r>
            <a:r>
              <a:rPr lang="pt-BR" sz="1200" kern="1200" dirty="0" smtClean="0">
                <a:solidFill>
                  <a:schemeClr val="tx1"/>
                </a:solidFill>
                <a:effectLst/>
                <a:latin typeface="+mn-lt"/>
                <a:ea typeface="+mn-ea"/>
                <a:cs typeface="+mn-cs"/>
              </a:rPr>
              <a:t>. Approach 3 </a:t>
            </a:r>
            <a:r>
              <a:rPr lang="pt-BR" sz="1200" kern="1200" dirty="0" err="1" smtClean="0">
                <a:solidFill>
                  <a:schemeClr val="tx1"/>
                </a:solidFill>
                <a:effectLst/>
                <a:latin typeface="+mn-lt"/>
                <a:ea typeface="+mn-ea"/>
                <a:cs typeface="+mn-cs"/>
              </a:rPr>
              <a:t>involves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assessing</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and</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supporting</a:t>
            </a:r>
            <a:r>
              <a:rPr lang="pt-BR" sz="1200" kern="1200" dirty="0" smtClean="0">
                <a:solidFill>
                  <a:schemeClr val="tx1"/>
                </a:solidFill>
                <a:effectLst/>
                <a:latin typeface="+mn-lt"/>
                <a:ea typeface="+mn-ea"/>
                <a:cs typeface="+mn-cs"/>
              </a:rPr>
              <a:t> SDG 16, </a:t>
            </a:r>
            <a:r>
              <a:rPr lang="pt-BR" sz="1200" kern="1200" dirty="0" err="1" smtClean="0">
                <a:solidFill>
                  <a:schemeClr val="tx1"/>
                </a:solidFill>
                <a:effectLst/>
                <a:latin typeface="+mn-lt"/>
                <a:ea typeface="+mn-ea"/>
                <a:cs typeface="+mn-cs"/>
              </a:rPr>
              <a:t>which</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is</a:t>
            </a:r>
            <a:r>
              <a:rPr lang="pt-BR" sz="1200" kern="1200" dirty="0" smtClean="0">
                <a:solidFill>
                  <a:schemeClr val="tx1"/>
                </a:solidFill>
                <a:effectLst/>
                <a:latin typeface="+mn-lt"/>
                <a:ea typeface="+mn-ea"/>
                <a:cs typeface="+mn-cs"/>
              </a:rPr>
              <a:t> “Peace, Justice </a:t>
            </a:r>
            <a:r>
              <a:rPr lang="pt-BR" sz="1200" kern="1200" dirty="0" err="1" smtClean="0">
                <a:solidFill>
                  <a:schemeClr val="tx1"/>
                </a:solidFill>
                <a:effectLst/>
                <a:latin typeface="+mn-lt"/>
                <a:ea typeface="+mn-ea"/>
                <a:cs typeface="+mn-cs"/>
              </a:rPr>
              <a:t>and</a:t>
            </a:r>
            <a:r>
              <a:rPr lang="pt-BR" sz="1200" kern="1200" dirty="0" smtClean="0">
                <a:solidFill>
                  <a:schemeClr val="tx1"/>
                </a:solidFill>
                <a:effectLst/>
                <a:latin typeface="+mn-lt"/>
                <a:ea typeface="+mn-ea"/>
                <a:cs typeface="+mn-cs"/>
              </a:rPr>
              <a:t> Strong </a:t>
            </a:r>
            <a:r>
              <a:rPr lang="pt-BR" sz="1200" kern="1200" dirty="0" err="1" smtClean="0">
                <a:solidFill>
                  <a:schemeClr val="tx1"/>
                </a:solidFill>
                <a:effectLst/>
                <a:latin typeface="+mn-lt"/>
                <a:ea typeface="+mn-ea"/>
                <a:cs typeface="+mn-cs"/>
              </a:rPr>
              <a:t>Institutions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Finally</a:t>
            </a:r>
            <a:r>
              <a:rPr lang="pt-BR" sz="1200" kern="1200" dirty="0" smtClean="0">
                <a:solidFill>
                  <a:schemeClr val="tx1"/>
                </a:solidFill>
                <a:effectLst/>
                <a:latin typeface="+mn-lt"/>
                <a:ea typeface="+mn-ea"/>
                <a:cs typeface="+mn-cs"/>
              </a:rPr>
              <a:t>, approach 4 </a:t>
            </a:r>
            <a:r>
              <a:rPr lang="pt-BR" sz="1200" kern="1200" dirty="0" err="1" smtClean="0">
                <a:solidFill>
                  <a:schemeClr val="tx1"/>
                </a:solidFill>
                <a:effectLst/>
                <a:latin typeface="+mn-lt"/>
                <a:ea typeface="+mn-ea"/>
                <a:cs typeface="+mn-cs"/>
              </a:rPr>
              <a:t>demands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SAIs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to</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be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models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of</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transparency</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and</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accountability</a:t>
            </a:r>
            <a:r>
              <a:rPr lang="pt-BR" sz="1200" kern="1200" dirty="0" smtClean="0">
                <a:solidFill>
                  <a:schemeClr val="tx1"/>
                </a:solidFill>
                <a:effectLst/>
                <a:latin typeface="+mn-lt"/>
                <a:ea typeface="+mn-ea"/>
                <a:cs typeface="+mn-cs"/>
              </a:rPr>
              <a:t>.</a:t>
            </a:r>
            <a:endParaRPr lang="en-US" noProof="0" dirty="0"/>
          </a:p>
        </p:txBody>
      </p:sp>
      <p:sp>
        <p:nvSpPr>
          <p:cNvPr id="4" name="Espaço Reservado para Número de Slide 3"/>
          <p:cNvSpPr>
            <a:spLocks noGrp="1"/>
          </p:cNvSpPr>
          <p:nvPr>
            <p:ph type="sldNum" sz="quarter" idx="10"/>
          </p:nvPr>
        </p:nvSpPr>
        <p:spPr/>
        <p:txBody>
          <a:bodyPr/>
          <a:lstStyle/>
          <a:p>
            <a:pPr>
              <a:defRPr/>
            </a:pPr>
            <a:fld id="{712A0695-9CCB-4EC8-A075-DE0BC49DE1D0}" type="slidenum">
              <a:rPr lang="pt-BR" smtClean="0"/>
              <a:pPr>
                <a:defRPr/>
              </a:pPr>
              <a:t>6</a:t>
            </a:fld>
            <a:endParaRPr lang="pt-BR"/>
          </a:p>
        </p:txBody>
      </p:sp>
    </p:spTree>
    <p:extLst>
      <p:ext uri="{BB962C8B-B14F-4D97-AF65-F5344CB8AC3E}">
        <p14:creationId xmlns:p14="http://schemas.microsoft.com/office/powerpoint/2010/main" val="994827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smtClean="0">
                <a:solidFill>
                  <a:schemeClr val="tx1"/>
                </a:solidFill>
                <a:effectLst/>
                <a:latin typeface="+mn-lt"/>
                <a:ea typeface="+mn-ea"/>
                <a:cs typeface="+mn-cs"/>
              </a:rPr>
              <a:t>We noticed that, in order to carry out a preparedness audit, we would need innovative methods and tools, as well as building capacities within its staff. We decided to call all these actions the “SDGs Project”.</a:t>
            </a:r>
            <a:endParaRPr lang="en-US" noProof="0" dirty="0" smtClean="0"/>
          </a:p>
          <a:p>
            <a:endParaRPr lang="en-US" noProof="0" dirty="0"/>
          </a:p>
        </p:txBody>
      </p:sp>
      <p:sp>
        <p:nvSpPr>
          <p:cNvPr id="4" name="Espaço Reservado para Número de Slide 3"/>
          <p:cNvSpPr>
            <a:spLocks noGrp="1"/>
          </p:cNvSpPr>
          <p:nvPr>
            <p:ph type="sldNum" sz="quarter" idx="10"/>
          </p:nvPr>
        </p:nvSpPr>
        <p:spPr/>
        <p:txBody>
          <a:bodyPr/>
          <a:lstStyle/>
          <a:p>
            <a:pPr>
              <a:defRPr/>
            </a:pPr>
            <a:fld id="{712A0695-9CCB-4EC8-A075-DE0BC49DE1D0}" type="slidenum">
              <a:rPr lang="pt-BR" smtClean="0"/>
              <a:pPr>
                <a:defRPr/>
              </a:pPr>
              <a:t>7</a:t>
            </a:fld>
            <a:endParaRPr lang="pt-BR"/>
          </a:p>
        </p:txBody>
      </p:sp>
    </p:spTree>
    <p:extLst>
      <p:ext uri="{BB962C8B-B14F-4D97-AF65-F5344CB8AC3E}">
        <p14:creationId xmlns:p14="http://schemas.microsoft.com/office/powerpoint/2010/main" val="2610773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The </a:t>
            </a:r>
            <a:r>
              <a:rPr lang="pt-BR" sz="1200" kern="1200" dirty="0" err="1" smtClean="0">
                <a:solidFill>
                  <a:schemeClr val="tx1"/>
                </a:solidFill>
                <a:effectLst/>
                <a:latin typeface="+mn-lt"/>
                <a:ea typeface="+mn-ea"/>
                <a:cs typeface="+mn-cs"/>
              </a:rPr>
              <a:t>preparedness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audit</a:t>
            </a:r>
            <a:r>
              <a:rPr lang="pt-BR" sz="1200" kern="1200" dirty="0" smtClean="0">
                <a:solidFill>
                  <a:schemeClr val="tx1"/>
                </a:solidFill>
                <a:effectLst/>
                <a:latin typeface="+mn-lt"/>
                <a:ea typeface="+mn-ea"/>
                <a:cs typeface="+mn-cs"/>
              </a:rPr>
              <a:t> perspective </a:t>
            </a:r>
            <a:r>
              <a:rPr lang="pt-BR" sz="1200" kern="1200" dirty="0" err="1" smtClean="0">
                <a:solidFill>
                  <a:schemeClr val="tx1"/>
                </a:solidFill>
                <a:effectLst/>
                <a:latin typeface="+mn-lt"/>
                <a:ea typeface="+mn-ea"/>
                <a:cs typeface="+mn-cs"/>
              </a:rPr>
              <a:t>adopts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the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Whole-of-government</a:t>
            </a:r>
            <a:r>
              <a:rPr lang="pt-BR" sz="1200" kern="1200" dirty="0" smtClean="0">
                <a:solidFill>
                  <a:schemeClr val="tx1"/>
                </a:solidFill>
                <a:effectLst/>
                <a:latin typeface="+mn-lt"/>
                <a:ea typeface="+mn-ea"/>
                <a:cs typeface="+mn-cs"/>
              </a:rPr>
              <a:t>" approach. </a:t>
            </a:r>
            <a:r>
              <a:rPr lang="pt-BR" sz="1200" kern="1200" dirty="0" err="1" smtClean="0">
                <a:solidFill>
                  <a:schemeClr val="tx1"/>
                </a:solidFill>
                <a:effectLst/>
                <a:latin typeface="+mn-lt"/>
                <a:ea typeface="+mn-ea"/>
                <a:cs typeface="+mn-cs"/>
              </a:rPr>
              <a:t>This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means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that</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the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evaluation</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relies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on</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the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whole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structure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that</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government</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can</a:t>
            </a:r>
            <a:r>
              <a:rPr lang="pt-BR" sz="1200" kern="1200" dirty="0" smtClean="0">
                <a:solidFill>
                  <a:schemeClr val="tx1"/>
                </a:solidFill>
                <a:effectLst/>
                <a:latin typeface="+mn-lt"/>
                <a:ea typeface="+mn-ea"/>
                <a:cs typeface="+mn-cs"/>
              </a:rPr>
              <a:t> use </a:t>
            </a:r>
            <a:r>
              <a:rPr lang="pt-BR" sz="1200" kern="1200" dirty="0" err="1" smtClean="0">
                <a:solidFill>
                  <a:schemeClr val="tx1"/>
                </a:solidFill>
                <a:effectLst/>
                <a:latin typeface="+mn-lt"/>
                <a:ea typeface="+mn-ea"/>
                <a:cs typeface="+mn-cs"/>
              </a:rPr>
              <a:t>to</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achieve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goals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and</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targets</a:t>
            </a:r>
            <a:r>
              <a:rPr lang="pt-BR" sz="1200" kern="1200" dirty="0" smtClean="0">
                <a:solidFill>
                  <a:schemeClr val="tx1"/>
                </a:solidFill>
                <a:effectLst/>
                <a:latin typeface="+mn-lt"/>
                <a:ea typeface="+mn-ea"/>
                <a:cs typeface="+mn-cs"/>
              </a:rPr>
              <a:t> - </a:t>
            </a:r>
            <a:r>
              <a:rPr lang="pt-BR" sz="1200" kern="1200" dirty="0" err="1" smtClean="0">
                <a:solidFill>
                  <a:schemeClr val="tx1"/>
                </a:solidFill>
                <a:effectLst/>
                <a:latin typeface="+mn-lt"/>
                <a:ea typeface="+mn-ea"/>
                <a:cs typeface="+mn-cs"/>
              </a:rPr>
              <a:t>which</a:t>
            </a:r>
            <a:r>
              <a:rPr lang="pt-BR" sz="1200" kern="1200" dirty="0" smtClean="0">
                <a:solidFill>
                  <a:schemeClr val="tx1"/>
                </a:solidFill>
                <a:effectLst/>
                <a:latin typeface="+mn-lt"/>
                <a:ea typeface="+mn-ea"/>
                <a:cs typeface="+mn-cs"/>
              </a:rPr>
              <a:t> includes </a:t>
            </a:r>
            <a:r>
              <a:rPr lang="pt-BR" sz="1200" kern="1200" dirty="0" err="1" smtClean="0">
                <a:solidFill>
                  <a:schemeClr val="tx1"/>
                </a:solidFill>
                <a:effectLst/>
                <a:latin typeface="+mn-lt"/>
                <a:ea typeface="+mn-ea"/>
                <a:cs typeface="+mn-cs"/>
              </a:rPr>
              <a:t>the</a:t>
            </a:r>
            <a:r>
              <a:rPr lang="pt-BR" sz="1200" kern="1200" dirty="0" smtClean="0">
                <a:solidFill>
                  <a:schemeClr val="tx1"/>
                </a:solidFill>
                <a:effectLst/>
                <a:latin typeface="+mn-lt"/>
                <a:ea typeface="+mn-ea"/>
                <a:cs typeface="+mn-cs"/>
              </a:rPr>
              <a:t> center </a:t>
            </a:r>
            <a:r>
              <a:rPr lang="pt-BR" sz="1200" kern="1200" dirty="0" err="1" smtClean="0">
                <a:solidFill>
                  <a:schemeClr val="tx1"/>
                </a:solidFill>
                <a:effectLst/>
                <a:latin typeface="+mn-lt"/>
                <a:ea typeface="+mn-ea"/>
                <a:cs typeface="+mn-cs"/>
              </a:rPr>
              <a:t>of</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government</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the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various</a:t>
            </a:r>
            <a:r>
              <a:rPr lang="pt-BR" sz="1200" kern="1200" dirty="0" smtClean="0">
                <a:solidFill>
                  <a:schemeClr val="tx1"/>
                </a:solidFill>
                <a:effectLst/>
                <a:latin typeface="+mn-lt"/>
                <a:ea typeface="+mn-ea"/>
                <a:cs typeface="+mn-cs"/>
              </a:rPr>
              <a:t> agencies </a:t>
            </a:r>
            <a:r>
              <a:rPr lang="pt-BR" sz="1200" kern="1200" dirty="0" err="1" smtClean="0">
                <a:solidFill>
                  <a:schemeClr val="tx1"/>
                </a:solidFill>
                <a:effectLst/>
                <a:latin typeface="+mn-lt"/>
                <a:ea typeface="+mn-ea"/>
                <a:cs typeface="+mn-cs"/>
              </a:rPr>
              <a:t>and</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multiple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public</a:t>
            </a:r>
            <a:r>
              <a:rPr lang="pt-BR" sz="1200" kern="1200" dirty="0" smtClean="0">
                <a:solidFill>
                  <a:schemeClr val="tx1"/>
                </a:solidFill>
                <a:effectLst/>
                <a:latin typeface="+mn-lt"/>
                <a:ea typeface="+mn-ea"/>
                <a:cs typeface="+mn-cs"/>
              </a:rPr>
              <a:t> policies </a:t>
            </a:r>
            <a:r>
              <a:rPr lang="pt-BR" sz="1200" kern="1200" dirty="0" err="1" smtClean="0">
                <a:solidFill>
                  <a:schemeClr val="tx1"/>
                </a:solidFill>
                <a:effectLst/>
                <a:latin typeface="+mn-lt"/>
                <a:ea typeface="+mn-ea"/>
                <a:cs typeface="+mn-cs"/>
              </a:rPr>
              <a:t>that</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can</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positively</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or</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negatively</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influence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the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achievement</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of</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those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goals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and</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targets</a:t>
            </a:r>
            <a:r>
              <a:rPr lang="pt-BR" sz="1200" kern="1200" dirty="0" smtClean="0">
                <a:solidFill>
                  <a:schemeClr val="tx1"/>
                </a:solidFill>
                <a:effectLst/>
                <a:latin typeface="+mn-lt"/>
                <a:ea typeface="+mn-ea"/>
                <a:cs typeface="+mn-cs"/>
              </a:rPr>
              <a:t>.</a:t>
            </a:r>
          </a:p>
          <a:p>
            <a:endParaRPr lang="pt-B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approach should allow to identify and assess coherence between center of the government agencies and if there are omissions, fragmentation, overlapping and duplications among the policies and the agencies mandate and acting.</a:t>
            </a:r>
            <a:endParaRPr lang="pt-BR" dirty="0"/>
          </a:p>
        </p:txBody>
      </p:sp>
      <p:sp>
        <p:nvSpPr>
          <p:cNvPr id="4" name="Espaço Reservado para Número de Slide 3"/>
          <p:cNvSpPr>
            <a:spLocks noGrp="1"/>
          </p:cNvSpPr>
          <p:nvPr>
            <p:ph type="sldNum" sz="quarter" idx="10"/>
          </p:nvPr>
        </p:nvSpPr>
        <p:spPr/>
        <p:txBody>
          <a:bodyPr/>
          <a:lstStyle/>
          <a:p>
            <a:pPr>
              <a:defRPr/>
            </a:pPr>
            <a:fld id="{B2103C3B-63AB-46B6-A90F-0CB45EF0C586}" type="slidenum">
              <a:rPr lang="pt-BR" smtClean="0"/>
              <a:pPr>
                <a:defRPr/>
              </a:pPr>
              <a:t>9</a:t>
            </a:fld>
            <a:endParaRPr lang="pt-BR"/>
          </a:p>
        </p:txBody>
      </p:sp>
    </p:spTree>
    <p:extLst>
      <p:ext uri="{BB962C8B-B14F-4D97-AF65-F5344CB8AC3E}">
        <p14:creationId xmlns:p14="http://schemas.microsoft.com/office/powerpoint/2010/main" val="577260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The </a:t>
            </a:r>
            <a:r>
              <a:rPr lang="pt-BR" sz="1200" kern="1200" dirty="0" err="1" smtClean="0">
                <a:solidFill>
                  <a:schemeClr val="tx1"/>
                </a:solidFill>
                <a:effectLst/>
                <a:latin typeface="+mn-lt"/>
                <a:ea typeface="+mn-ea"/>
                <a:cs typeface="+mn-cs"/>
              </a:rPr>
              <a:t>preparedness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audit</a:t>
            </a:r>
            <a:r>
              <a:rPr lang="pt-BR" sz="1200" kern="1200" dirty="0" smtClean="0">
                <a:solidFill>
                  <a:schemeClr val="tx1"/>
                </a:solidFill>
                <a:effectLst/>
                <a:latin typeface="+mn-lt"/>
                <a:ea typeface="+mn-ea"/>
                <a:cs typeface="+mn-cs"/>
              </a:rPr>
              <a:t> approach </a:t>
            </a:r>
            <a:r>
              <a:rPr lang="pt-BR" sz="1200" kern="1200" dirty="0" err="1" smtClean="0">
                <a:solidFill>
                  <a:schemeClr val="tx1"/>
                </a:solidFill>
                <a:effectLst/>
                <a:latin typeface="+mn-lt"/>
                <a:ea typeface="+mn-ea"/>
                <a:cs typeface="+mn-cs"/>
              </a:rPr>
              <a:t>evaluates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elements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of</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governance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such</a:t>
            </a:r>
            <a:r>
              <a:rPr lang="pt-BR" sz="1200" kern="1200" dirty="0" smtClean="0">
                <a:solidFill>
                  <a:schemeClr val="tx1"/>
                </a:solidFill>
                <a:effectLst/>
                <a:latin typeface="+mn-lt"/>
                <a:ea typeface="+mn-ea"/>
                <a:cs typeface="+mn-cs"/>
              </a:rPr>
              <a:t> as </a:t>
            </a:r>
            <a:r>
              <a:rPr lang="pt-BR" sz="1200" kern="1200" dirty="0" err="1" smtClean="0">
                <a:solidFill>
                  <a:schemeClr val="tx1"/>
                </a:solidFill>
                <a:effectLst/>
                <a:latin typeface="+mn-lt"/>
                <a:ea typeface="+mn-ea"/>
                <a:cs typeface="+mn-cs"/>
              </a:rPr>
              <a:t>planning</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supervision</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coordination</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and</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monitoring</a:t>
            </a:r>
            <a:r>
              <a:rPr lang="pt-BR" sz="1200" kern="1200" dirty="0" smtClean="0">
                <a:solidFill>
                  <a:schemeClr val="tx1"/>
                </a:solidFill>
                <a:effectLst/>
                <a:latin typeface="+mn-lt"/>
                <a:ea typeface="+mn-ea"/>
                <a:cs typeface="+mn-cs"/>
              </a:rPr>
              <a:t>.</a:t>
            </a:r>
            <a:endParaRPr lang="pt-BR" dirty="0"/>
          </a:p>
        </p:txBody>
      </p:sp>
      <p:sp>
        <p:nvSpPr>
          <p:cNvPr id="4" name="Espaço Reservado para Número de Slide 3"/>
          <p:cNvSpPr>
            <a:spLocks noGrp="1"/>
          </p:cNvSpPr>
          <p:nvPr>
            <p:ph type="sldNum" sz="quarter" idx="10"/>
          </p:nvPr>
        </p:nvSpPr>
        <p:spPr/>
        <p:txBody>
          <a:bodyPr/>
          <a:lstStyle/>
          <a:p>
            <a:pPr>
              <a:defRPr/>
            </a:pPr>
            <a:fld id="{B2103C3B-63AB-46B6-A90F-0CB45EF0C586}" type="slidenum">
              <a:rPr lang="pt-BR" smtClean="0"/>
              <a:pPr>
                <a:defRPr/>
              </a:pPr>
              <a:t>10</a:t>
            </a:fld>
            <a:endParaRPr lang="pt-BR"/>
          </a:p>
        </p:txBody>
      </p:sp>
    </p:spTree>
    <p:extLst>
      <p:ext uri="{BB962C8B-B14F-4D97-AF65-F5344CB8AC3E}">
        <p14:creationId xmlns:p14="http://schemas.microsoft.com/office/powerpoint/2010/main" val="117717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smtClean="0"/>
              <a:t>We</a:t>
            </a:r>
            <a:r>
              <a:rPr lang="pt-BR" baseline="0" dirty="0" smtClean="0"/>
              <a:t> </a:t>
            </a:r>
            <a:r>
              <a:rPr lang="pt-BR" baseline="0" dirty="0" err="1" smtClean="0"/>
              <a:t>should</a:t>
            </a:r>
            <a:r>
              <a:rPr lang="pt-BR" baseline="0" dirty="0" smtClean="0"/>
              <a:t> </a:t>
            </a:r>
            <a:r>
              <a:rPr lang="pt-BR" baseline="0" dirty="0" err="1" smtClean="0"/>
              <a:t>assess</a:t>
            </a:r>
            <a:r>
              <a:rPr lang="pt-BR" dirty="0" smtClean="0"/>
              <a:t> </a:t>
            </a:r>
            <a:r>
              <a:rPr lang="en-US" noProof="0" dirty="0" smtClean="0"/>
              <a:t>governance</a:t>
            </a:r>
            <a:r>
              <a:rPr lang="pt-BR" dirty="0" smtClean="0"/>
              <a:t> </a:t>
            </a:r>
            <a:r>
              <a:rPr lang="en-US" noProof="0" dirty="0" smtClean="0"/>
              <a:t>structure</a:t>
            </a:r>
            <a:r>
              <a:rPr lang="en-US" baseline="0" noProof="0" dirty="0" smtClean="0"/>
              <a:t> in the level of the Center o Government and in the level of the SDG target. In the center of the </a:t>
            </a:r>
            <a:r>
              <a:rPr lang="en-US" baseline="0" noProof="0" dirty="0" err="1" smtClean="0"/>
              <a:t>governmente</a:t>
            </a:r>
            <a:r>
              <a:rPr lang="en-US" baseline="0" noProof="0" dirty="0" smtClean="0"/>
              <a:t> we are expected to assess the components of </a:t>
            </a:r>
            <a:r>
              <a:rPr lang="en-US" baseline="0" noProof="0" dirty="0" err="1" smtClean="0"/>
              <a:t>Intitutionalization</a:t>
            </a:r>
            <a:r>
              <a:rPr lang="en-US" baseline="0" noProof="0" dirty="0" smtClean="0"/>
              <a:t>, that means legislation/internalization initiatives. How the strategy is set in the planning system. How the government coordinate the different bodies that deliver the public policies, programs and activities, related to the SDG, from a systemic perspective, and how they supervise and bring transparency to their goals and its results.</a:t>
            </a:r>
            <a:endParaRPr lang="en-US" noProof="0" dirty="0"/>
          </a:p>
        </p:txBody>
      </p:sp>
      <p:sp>
        <p:nvSpPr>
          <p:cNvPr id="4" name="Espaço Reservado para Número de Slide 3"/>
          <p:cNvSpPr>
            <a:spLocks noGrp="1"/>
          </p:cNvSpPr>
          <p:nvPr>
            <p:ph type="sldNum" sz="quarter" idx="10"/>
          </p:nvPr>
        </p:nvSpPr>
        <p:spPr/>
        <p:txBody>
          <a:bodyPr/>
          <a:lstStyle/>
          <a:p>
            <a:pPr>
              <a:defRPr/>
            </a:pPr>
            <a:fld id="{B2103C3B-63AB-46B6-A90F-0CB45EF0C586}" type="slidenum">
              <a:rPr lang="pt-BR" smtClean="0"/>
              <a:pPr>
                <a:defRPr/>
              </a:pPr>
              <a:t>11</a:t>
            </a:fld>
            <a:endParaRPr lang="pt-BR"/>
          </a:p>
        </p:txBody>
      </p:sp>
    </p:spTree>
    <p:extLst>
      <p:ext uri="{BB962C8B-B14F-4D97-AF65-F5344CB8AC3E}">
        <p14:creationId xmlns:p14="http://schemas.microsoft.com/office/powerpoint/2010/main" val="1307024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 </a:t>
            </a:r>
            <a:endParaRPr lang="pt-BR" dirty="0"/>
          </a:p>
        </p:txBody>
      </p:sp>
      <p:sp>
        <p:nvSpPr>
          <p:cNvPr id="4" name="Espaço Reservado para Número de Slide 3"/>
          <p:cNvSpPr>
            <a:spLocks noGrp="1"/>
          </p:cNvSpPr>
          <p:nvPr>
            <p:ph type="sldNum" sz="quarter" idx="10"/>
          </p:nvPr>
        </p:nvSpPr>
        <p:spPr/>
        <p:txBody>
          <a:bodyPr/>
          <a:lstStyle/>
          <a:p>
            <a:pPr>
              <a:defRPr/>
            </a:pPr>
            <a:fld id="{B2103C3B-63AB-46B6-A90F-0CB45EF0C586}" type="slidenum">
              <a:rPr lang="pt-BR" smtClean="0"/>
              <a:pPr>
                <a:defRPr/>
              </a:pPr>
              <a:t>12</a:t>
            </a:fld>
            <a:endParaRPr lang="pt-BR"/>
          </a:p>
        </p:txBody>
      </p:sp>
    </p:spTree>
    <p:extLst>
      <p:ext uri="{BB962C8B-B14F-4D97-AF65-F5344CB8AC3E}">
        <p14:creationId xmlns:p14="http://schemas.microsoft.com/office/powerpoint/2010/main" val="4130774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noProof="0" dirty="0" smtClean="0">
                <a:solidFill>
                  <a:schemeClr val="tx1"/>
                </a:solidFill>
                <a:effectLst/>
                <a:latin typeface="+mn-lt"/>
                <a:ea typeface="+mn-ea"/>
                <a:cs typeface="+mn-cs"/>
              </a:rPr>
              <a:t>A traditional performance audit focuses on the inputs and outputs of a single public policy. Nevertheless, the traditional model is not suitable for assessing the achievement of goals and targets because:</a:t>
            </a:r>
          </a:p>
          <a:p>
            <a:r>
              <a:rPr lang="en-US" sz="1200" kern="1200" noProof="0" dirty="0" smtClean="0">
                <a:solidFill>
                  <a:schemeClr val="tx1"/>
                </a:solidFill>
                <a:effectLst/>
                <a:latin typeface="+mn-lt"/>
                <a:ea typeface="+mn-ea"/>
                <a:cs typeface="+mn-cs"/>
              </a:rPr>
              <a:t>1. multiple public policies can have effects on these goals;</a:t>
            </a:r>
          </a:p>
          <a:p>
            <a:r>
              <a:rPr lang="en-US" sz="1200" kern="1200" noProof="0" dirty="0" smtClean="0">
                <a:solidFill>
                  <a:schemeClr val="tx1"/>
                </a:solidFill>
                <a:effectLst/>
                <a:latin typeface="+mn-lt"/>
                <a:ea typeface="+mn-ea"/>
                <a:cs typeface="+mn-cs"/>
              </a:rPr>
              <a:t>2. Issues relevant to the achievement of these objectives may not be within the scope of any public policy.</a:t>
            </a:r>
            <a:endParaRPr lang="en-US" noProof="0" dirty="0"/>
          </a:p>
        </p:txBody>
      </p:sp>
      <p:sp>
        <p:nvSpPr>
          <p:cNvPr id="4" name="Espaço Reservado para Número de Slide 3"/>
          <p:cNvSpPr>
            <a:spLocks noGrp="1"/>
          </p:cNvSpPr>
          <p:nvPr>
            <p:ph type="sldNum" sz="quarter" idx="10"/>
          </p:nvPr>
        </p:nvSpPr>
        <p:spPr/>
        <p:txBody>
          <a:bodyPr/>
          <a:lstStyle/>
          <a:p>
            <a:pPr>
              <a:defRPr/>
            </a:pPr>
            <a:fld id="{712A0695-9CCB-4EC8-A075-DE0BC49DE1D0}" type="slidenum">
              <a:rPr lang="pt-BR" smtClean="0"/>
              <a:pPr>
                <a:defRPr/>
              </a:pPr>
              <a:t>13</a:t>
            </a:fld>
            <a:endParaRPr lang="pt-BR"/>
          </a:p>
        </p:txBody>
      </p:sp>
    </p:spTree>
    <p:extLst>
      <p:ext uri="{BB962C8B-B14F-4D97-AF65-F5344CB8AC3E}">
        <p14:creationId xmlns:p14="http://schemas.microsoft.com/office/powerpoint/2010/main" val="387201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4" name="Imagem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Imagem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14825" y="1344613"/>
            <a:ext cx="3562350" cy="2805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Conector reto 5"/>
          <p:cNvCxnSpPr/>
          <p:nvPr userDrawn="1"/>
        </p:nvCxnSpPr>
        <p:spPr>
          <a:xfrm>
            <a:off x="1524000" y="4368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ubtítulo 2"/>
          <p:cNvSpPr>
            <a:spLocks noGrp="1"/>
          </p:cNvSpPr>
          <p:nvPr>
            <p:ph type="subTitle" idx="1"/>
          </p:nvPr>
        </p:nvSpPr>
        <p:spPr>
          <a:xfrm>
            <a:off x="1524000" y="5735638"/>
            <a:ext cx="9144000" cy="755093"/>
          </a:xfrm>
        </p:spPr>
        <p:txBody>
          <a:bodyPr/>
          <a:lstStyle>
            <a:lvl1pPr marL="0" indent="0" algn="ctr">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smtClean="0"/>
              <a:t>Clique para </a:t>
            </a:r>
            <a:r>
              <a:rPr lang="en-US" noProof="0" dirty="0" err="1" smtClean="0"/>
              <a:t>editar</a:t>
            </a:r>
            <a:r>
              <a:rPr lang="en-US" noProof="0" dirty="0" smtClean="0"/>
              <a:t> o </a:t>
            </a:r>
            <a:r>
              <a:rPr lang="en-US" noProof="0" dirty="0" err="1" smtClean="0"/>
              <a:t>estilo</a:t>
            </a:r>
            <a:r>
              <a:rPr lang="en-US" noProof="0" dirty="0" smtClean="0"/>
              <a:t> do </a:t>
            </a:r>
            <a:r>
              <a:rPr lang="en-US" noProof="0" dirty="0" err="1" smtClean="0"/>
              <a:t>subtítulo</a:t>
            </a:r>
            <a:r>
              <a:rPr lang="en-US" noProof="0" dirty="0" smtClean="0"/>
              <a:t> </a:t>
            </a:r>
            <a:r>
              <a:rPr lang="en-US" noProof="0" dirty="0" err="1" smtClean="0"/>
              <a:t>mestre</a:t>
            </a:r>
            <a:endParaRPr lang="en-US" noProof="0" dirty="0"/>
          </a:p>
        </p:txBody>
      </p:sp>
      <p:sp>
        <p:nvSpPr>
          <p:cNvPr id="2" name="Título 1"/>
          <p:cNvSpPr>
            <a:spLocks noGrp="1"/>
          </p:cNvSpPr>
          <p:nvPr>
            <p:ph type="ctrTitle"/>
          </p:nvPr>
        </p:nvSpPr>
        <p:spPr>
          <a:xfrm>
            <a:off x="1524000" y="4413977"/>
            <a:ext cx="9144000" cy="1229586"/>
          </a:xfrm>
        </p:spPr>
        <p:txBody>
          <a:bodyPr anchor="b">
            <a:normAutofit/>
          </a:bodyPr>
          <a:lstStyle>
            <a:lvl1pPr algn="ctr">
              <a:defRPr sz="4800" b="1">
                <a:solidFill>
                  <a:srgbClr val="3D89C9"/>
                </a:solidFill>
                <a:latin typeface="Calibri" panose="020F0502020204030204" pitchFamily="34" charset="0"/>
              </a:defRPr>
            </a:lvl1pPr>
          </a:lstStyle>
          <a:p>
            <a:r>
              <a:rPr lang="en-US" noProof="0" dirty="0" smtClean="0"/>
              <a:t>Clique para </a:t>
            </a:r>
            <a:r>
              <a:rPr lang="en-US" noProof="0" dirty="0" err="1" smtClean="0"/>
              <a:t>editar</a:t>
            </a:r>
            <a:r>
              <a:rPr lang="en-US" noProof="0" dirty="0" smtClean="0"/>
              <a:t> o </a:t>
            </a:r>
            <a:r>
              <a:rPr lang="en-US" noProof="0" dirty="0" err="1" smtClean="0"/>
              <a:t>título</a:t>
            </a:r>
            <a:r>
              <a:rPr lang="en-US" noProof="0" dirty="0" smtClean="0"/>
              <a:t> </a:t>
            </a:r>
            <a:r>
              <a:rPr lang="en-US" noProof="0" dirty="0" err="1" smtClean="0"/>
              <a:t>mestre</a:t>
            </a:r>
            <a:endParaRPr lang="en-US" noProof="0" dirty="0"/>
          </a:p>
        </p:txBody>
      </p:sp>
    </p:spTree>
    <p:extLst>
      <p:ext uri="{BB962C8B-B14F-4D97-AF65-F5344CB8AC3E}">
        <p14:creationId xmlns:p14="http://schemas.microsoft.com/office/powerpoint/2010/main" val="37936380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11F80586-D86F-407B-A965-A9D25D5BFBB4}" type="datetimeFigureOut">
              <a:rPr lang="pt-BR"/>
              <a:pPr>
                <a:defRPr/>
              </a:pPr>
              <a:t>14/09/2017</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0DDC61AF-5C30-443C-88BE-3950956D3FD6}" type="slidenum">
              <a:rPr lang="pt-BR"/>
              <a:pPr>
                <a:defRPr/>
              </a:pPr>
              <a:t>‹#›</a:t>
            </a:fld>
            <a:endParaRPr lang="pt-BR"/>
          </a:p>
        </p:txBody>
      </p:sp>
    </p:spTree>
    <p:extLst>
      <p:ext uri="{BB962C8B-B14F-4D97-AF65-F5344CB8AC3E}">
        <p14:creationId xmlns:p14="http://schemas.microsoft.com/office/powerpoint/2010/main" val="500692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455443CC-F36D-4DB3-902D-08E3524B14EF}" type="datetimeFigureOut">
              <a:rPr lang="pt-BR"/>
              <a:pPr>
                <a:defRPr/>
              </a:pPr>
              <a:t>14/09/2017</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4AC823D4-A5D2-4A6E-B180-0797901094B7}" type="slidenum">
              <a:rPr lang="pt-BR"/>
              <a:pPr>
                <a:defRPr/>
              </a:pPr>
              <a:t>‹#›</a:t>
            </a:fld>
            <a:endParaRPr lang="pt-BR"/>
          </a:p>
        </p:txBody>
      </p:sp>
    </p:spTree>
    <p:extLst>
      <p:ext uri="{BB962C8B-B14F-4D97-AF65-F5344CB8AC3E}">
        <p14:creationId xmlns:p14="http://schemas.microsoft.com/office/powerpoint/2010/main" val="121228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C307D7DC-27DD-43A6-8F1F-A76F5A426CBD}" type="datetimeFigureOut">
              <a:rPr lang="pt-BR"/>
              <a:pPr>
                <a:defRPr/>
              </a:pPr>
              <a:t>14/09/2017</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AC36CDAD-A2C2-4FB0-BDE4-114893AB9693}" type="slidenum">
              <a:rPr lang="pt-BR"/>
              <a:pPr>
                <a:defRPr/>
              </a:pPr>
              <a:t>‹#›</a:t>
            </a:fld>
            <a:endParaRPr lang="pt-BR"/>
          </a:p>
        </p:txBody>
      </p:sp>
    </p:spTree>
    <p:extLst>
      <p:ext uri="{BB962C8B-B14F-4D97-AF65-F5344CB8AC3E}">
        <p14:creationId xmlns:p14="http://schemas.microsoft.com/office/powerpoint/2010/main" val="3124634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E26BF123-5616-4998-9748-A941FF04F0F9}" type="datetimeFigureOut">
              <a:rPr lang="pt-BR"/>
              <a:pPr>
                <a:defRPr/>
              </a:pPr>
              <a:t>14/09/2017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2DF949FC-011A-4C37-87B2-9E8897C81A8B}" type="slidenum">
              <a:rPr lang="pt-BR"/>
              <a:pPr>
                <a:defRPr/>
              </a:pPr>
              <a:t>‹#›</a:t>
            </a:fld>
            <a:endParaRPr lang="pt-BR"/>
          </a:p>
        </p:txBody>
      </p:sp>
    </p:spTree>
    <p:extLst>
      <p:ext uri="{BB962C8B-B14F-4D97-AF65-F5344CB8AC3E}">
        <p14:creationId xmlns:p14="http://schemas.microsoft.com/office/powerpoint/2010/main" val="4085430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66AD9C75-4307-4E1D-A777-D703DBF3FEA5}" type="datetimeFigureOut">
              <a:rPr lang="pt-BR"/>
              <a:pPr>
                <a:defRPr/>
              </a:pPr>
              <a:t>14/09/2017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CC5F7544-6D8E-4BC7-9935-57D6DFD5B083}" type="slidenum">
              <a:rPr lang="pt-BR"/>
              <a:pPr>
                <a:defRPr/>
              </a:pPr>
              <a:t>‹#›</a:t>
            </a:fld>
            <a:endParaRPr lang="pt-BR"/>
          </a:p>
        </p:txBody>
      </p:sp>
    </p:spTree>
    <p:extLst>
      <p:ext uri="{BB962C8B-B14F-4D97-AF65-F5344CB8AC3E}">
        <p14:creationId xmlns:p14="http://schemas.microsoft.com/office/powerpoint/2010/main" val="3148205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ítulo e conteúdo">
    <p:spTree>
      <p:nvGrpSpPr>
        <p:cNvPr id="1" name=""/>
        <p:cNvGrpSpPr/>
        <p:nvPr/>
      </p:nvGrpSpPr>
      <p:grpSpPr>
        <a:xfrm>
          <a:off x="0" y="0"/>
          <a:ext cx="0" cy="0"/>
          <a:chOff x="0" y="0"/>
          <a:chExt cx="0" cy="0"/>
        </a:xfrm>
      </p:grpSpPr>
      <p:pic>
        <p:nvPicPr>
          <p:cNvPr id="5" name="Imagem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ítulo 1"/>
          <p:cNvSpPr>
            <a:spLocks noGrp="1"/>
          </p:cNvSpPr>
          <p:nvPr>
            <p:ph type="title"/>
          </p:nvPr>
        </p:nvSpPr>
        <p:spPr>
          <a:xfrm>
            <a:off x="838200" y="815921"/>
            <a:ext cx="10515600" cy="868192"/>
          </a:xfrm>
        </p:spPr>
        <p:txBody>
          <a:bodyPr anchor="b">
            <a:normAutofit/>
          </a:bodyPr>
          <a:lstStyle>
            <a:lvl1pPr>
              <a:defRPr sz="4800" b="1">
                <a:solidFill>
                  <a:srgbClr val="28ABE2"/>
                </a:solidFill>
                <a:latin typeface="+mn-lt"/>
              </a:defRPr>
            </a:lvl1pPr>
          </a:lstStyle>
          <a:p>
            <a:r>
              <a:rPr lang="en-US" noProof="0" dirty="0" smtClean="0"/>
              <a:t>Clique para </a:t>
            </a:r>
            <a:r>
              <a:rPr lang="en-US" noProof="0" dirty="0" err="1" smtClean="0"/>
              <a:t>editar</a:t>
            </a:r>
            <a:r>
              <a:rPr lang="en-US" noProof="0" dirty="0" smtClean="0"/>
              <a:t> o </a:t>
            </a:r>
            <a:r>
              <a:rPr lang="en-US" noProof="0" dirty="0" err="1" smtClean="0"/>
              <a:t>título</a:t>
            </a:r>
            <a:r>
              <a:rPr lang="en-US" noProof="0" dirty="0" smtClean="0"/>
              <a:t> </a:t>
            </a:r>
            <a:r>
              <a:rPr lang="en-US" noProof="0" dirty="0" err="1" smtClean="0"/>
              <a:t>mestre</a:t>
            </a:r>
            <a:endParaRPr lang="en-US" noProof="0" dirty="0"/>
          </a:p>
        </p:txBody>
      </p:sp>
      <p:sp>
        <p:nvSpPr>
          <p:cNvPr id="3" name="Espaço Reservado para Conteúdo 2"/>
          <p:cNvSpPr>
            <a:spLocks noGrp="1"/>
          </p:cNvSpPr>
          <p:nvPr>
            <p:ph idx="1"/>
          </p:nvPr>
        </p:nvSpPr>
        <p:spPr>
          <a:xfrm>
            <a:off x="838200" y="1959429"/>
            <a:ext cx="10515600" cy="3991428"/>
          </a:xfrm>
        </p:spPr>
        <p:txBody>
          <a:bodyPr/>
          <a:lstStyle>
            <a:lvl1pPr>
              <a:defRPr sz="3200"/>
            </a:lvl1pPr>
            <a:lvl2pPr>
              <a:defRPr sz="2800"/>
            </a:lvl2pPr>
            <a:lvl3pPr>
              <a:defRPr sz="2400"/>
            </a:lvl3pPr>
            <a:lvl4pPr>
              <a:defRPr sz="2000"/>
            </a:lvl4pPr>
            <a:lvl5pPr>
              <a:defRPr sz="2000"/>
            </a:lvl5pPr>
          </a:lstStyle>
          <a:p>
            <a:pPr lvl="0"/>
            <a:r>
              <a:rPr lang="en-US" noProof="0" dirty="0" smtClean="0"/>
              <a:t>Clique para </a:t>
            </a:r>
            <a:r>
              <a:rPr lang="en-US" noProof="0" dirty="0" err="1" smtClean="0"/>
              <a:t>editar</a:t>
            </a:r>
            <a:r>
              <a:rPr lang="en-US" noProof="0" dirty="0" smtClean="0"/>
              <a:t> o </a:t>
            </a:r>
            <a:r>
              <a:rPr lang="en-US" noProof="0" dirty="0" err="1" smtClean="0"/>
              <a:t>texto</a:t>
            </a:r>
            <a:r>
              <a:rPr lang="en-US" noProof="0" dirty="0" smtClean="0"/>
              <a:t> </a:t>
            </a:r>
            <a:r>
              <a:rPr lang="en-US" noProof="0" dirty="0" err="1" smtClean="0"/>
              <a:t>mestre</a:t>
            </a:r>
            <a:endParaRPr lang="en-US" noProof="0" dirty="0" smtClean="0"/>
          </a:p>
          <a:p>
            <a:pPr lvl="1"/>
            <a:r>
              <a:rPr lang="en-US" noProof="0" dirty="0" smtClean="0"/>
              <a:t>Segundo </a:t>
            </a:r>
            <a:r>
              <a:rPr lang="en-US" noProof="0" dirty="0" err="1" smtClean="0"/>
              <a:t>nível</a:t>
            </a:r>
            <a:endParaRPr lang="en-US" noProof="0" dirty="0" smtClean="0"/>
          </a:p>
          <a:p>
            <a:pPr lvl="2"/>
            <a:r>
              <a:rPr lang="en-US" noProof="0" dirty="0" err="1" smtClean="0"/>
              <a:t>Terceiro</a:t>
            </a:r>
            <a:r>
              <a:rPr lang="en-US" noProof="0" dirty="0" smtClean="0"/>
              <a:t> </a:t>
            </a:r>
            <a:r>
              <a:rPr lang="en-US" noProof="0" dirty="0" err="1" smtClean="0"/>
              <a:t>nível</a:t>
            </a:r>
            <a:endParaRPr lang="en-US" noProof="0" dirty="0" smtClean="0"/>
          </a:p>
          <a:p>
            <a:pPr lvl="3"/>
            <a:r>
              <a:rPr lang="en-US" noProof="0" dirty="0" smtClean="0"/>
              <a:t>Quarto </a:t>
            </a:r>
            <a:r>
              <a:rPr lang="en-US" noProof="0" dirty="0" err="1" smtClean="0"/>
              <a:t>nível</a:t>
            </a:r>
            <a:endParaRPr lang="en-US" noProof="0" dirty="0" smtClean="0"/>
          </a:p>
          <a:p>
            <a:pPr lvl="4"/>
            <a:r>
              <a:rPr lang="en-US" noProof="0" dirty="0" smtClean="0"/>
              <a:t>Quinto </a:t>
            </a:r>
            <a:r>
              <a:rPr lang="en-US" noProof="0" dirty="0" err="1" smtClean="0"/>
              <a:t>nível</a:t>
            </a:r>
            <a:endParaRPr lang="en-US" noProof="0" dirty="0"/>
          </a:p>
        </p:txBody>
      </p:sp>
      <p:sp>
        <p:nvSpPr>
          <p:cNvPr id="14" name="Espaço Reservado para Texto 13"/>
          <p:cNvSpPr>
            <a:spLocks noGrp="1"/>
          </p:cNvSpPr>
          <p:nvPr>
            <p:ph type="body" sz="quarter" idx="13"/>
          </p:nvPr>
        </p:nvSpPr>
        <p:spPr>
          <a:xfrm>
            <a:off x="838200" y="571219"/>
            <a:ext cx="10515600" cy="461962"/>
          </a:xfrm>
        </p:spPr>
        <p:txBody>
          <a:bodyPr anchor="b">
            <a:noAutofit/>
          </a:bodyPr>
          <a:lstStyle>
            <a:lvl1pPr marL="0" indent="0">
              <a:buNone/>
              <a:defRPr sz="3600" b="0" i="0">
                <a:solidFill>
                  <a:srgbClr val="3D89C9"/>
                </a:solidFill>
                <a:latin typeface="+mn-lt"/>
              </a:defRPr>
            </a:lvl1pPr>
          </a:lstStyle>
          <a:p>
            <a:pPr lvl="0"/>
            <a:r>
              <a:rPr lang="en-US" noProof="0" dirty="0" smtClean="0"/>
              <a:t>Clique para </a:t>
            </a:r>
            <a:r>
              <a:rPr lang="en-US" noProof="0" dirty="0" err="1" smtClean="0"/>
              <a:t>editar</a:t>
            </a:r>
            <a:r>
              <a:rPr lang="en-US" noProof="0" dirty="0" smtClean="0"/>
              <a:t> o </a:t>
            </a:r>
            <a:r>
              <a:rPr lang="en-US" noProof="0" dirty="0" err="1" smtClean="0"/>
              <a:t>texto</a:t>
            </a:r>
            <a:r>
              <a:rPr lang="en-US" noProof="0" dirty="0" smtClean="0"/>
              <a:t> </a:t>
            </a:r>
            <a:r>
              <a:rPr lang="en-US" noProof="0" dirty="0" err="1" smtClean="0"/>
              <a:t>mestre</a:t>
            </a:r>
            <a:endParaRPr lang="en-US" noProof="0" dirty="0" smtClean="0"/>
          </a:p>
        </p:txBody>
      </p:sp>
      <p:sp>
        <p:nvSpPr>
          <p:cNvPr id="6" name="Espaço Reservado para Data 3"/>
          <p:cNvSpPr>
            <a:spLocks noGrp="1"/>
          </p:cNvSpPr>
          <p:nvPr>
            <p:ph type="dt" sz="half" idx="14"/>
          </p:nvPr>
        </p:nvSpPr>
        <p:spPr/>
        <p:txBody>
          <a:bodyPr/>
          <a:lstStyle>
            <a:lvl1pPr>
              <a:defRPr/>
            </a:lvl1pPr>
          </a:lstStyle>
          <a:p>
            <a:pPr>
              <a:defRPr/>
            </a:pPr>
            <a:fld id="{9BF95522-1DE1-40D1-A926-D5B1E6D4FB3B}" type="datetimeFigureOut">
              <a:rPr lang="pt-BR"/>
              <a:pPr>
                <a:defRPr/>
              </a:pPr>
              <a:t>14/09/2017</a:t>
            </a:fld>
            <a:endParaRPr lang="pt-BR"/>
          </a:p>
        </p:txBody>
      </p:sp>
      <p:sp>
        <p:nvSpPr>
          <p:cNvPr id="7" name="Espaço Reservado para Rodapé 4"/>
          <p:cNvSpPr>
            <a:spLocks noGrp="1"/>
          </p:cNvSpPr>
          <p:nvPr>
            <p:ph type="ftr" sz="quarter" idx="15"/>
          </p:nvPr>
        </p:nvSpPr>
        <p:spPr/>
        <p:txBody>
          <a:bodyPr/>
          <a:lstStyle>
            <a:lvl1pPr>
              <a:defRPr/>
            </a:lvl1pPr>
          </a:lstStyle>
          <a:p>
            <a:pPr>
              <a:defRPr/>
            </a:pPr>
            <a:endParaRPr lang="pt-BR"/>
          </a:p>
        </p:txBody>
      </p:sp>
      <p:sp>
        <p:nvSpPr>
          <p:cNvPr id="8" name="Espaço Reservado para Número de Slide 5"/>
          <p:cNvSpPr>
            <a:spLocks noGrp="1"/>
          </p:cNvSpPr>
          <p:nvPr>
            <p:ph type="sldNum" sz="quarter" idx="16"/>
          </p:nvPr>
        </p:nvSpPr>
        <p:spPr/>
        <p:txBody>
          <a:bodyPr/>
          <a:lstStyle>
            <a:lvl1pPr>
              <a:defRPr/>
            </a:lvl1pPr>
          </a:lstStyle>
          <a:p>
            <a:pPr>
              <a:defRPr/>
            </a:pPr>
            <a:fld id="{4C77BDFA-09C7-445D-AF48-5CB2AFBE6294}" type="slidenum">
              <a:rPr lang="pt-BR"/>
              <a:pPr>
                <a:defRPr/>
              </a:pPr>
              <a:t>‹#›</a:t>
            </a:fld>
            <a:endParaRPr lang="pt-BR"/>
          </a:p>
        </p:txBody>
      </p:sp>
    </p:spTree>
    <p:extLst>
      <p:ext uri="{BB962C8B-B14F-4D97-AF65-F5344CB8AC3E}">
        <p14:creationId xmlns:p14="http://schemas.microsoft.com/office/powerpoint/2010/main" val="1956598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ítulo e conteúdo">
    <p:spTree>
      <p:nvGrpSpPr>
        <p:cNvPr id="1" name=""/>
        <p:cNvGrpSpPr/>
        <p:nvPr/>
      </p:nvGrpSpPr>
      <p:grpSpPr>
        <a:xfrm>
          <a:off x="0" y="0"/>
          <a:ext cx="0" cy="0"/>
          <a:chOff x="0" y="0"/>
          <a:chExt cx="0" cy="0"/>
        </a:xfrm>
      </p:grpSpPr>
      <p:pic>
        <p:nvPicPr>
          <p:cNvPr id="4" name="Imagem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6" name="Conector reto 5"/>
          <p:cNvCxnSpPr/>
          <p:nvPr userDrawn="1"/>
        </p:nvCxnSpPr>
        <p:spPr>
          <a:xfrm>
            <a:off x="838200" y="168433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838200" y="815921"/>
            <a:ext cx="10515600" cy="868192"/>
          </a:xfrm>
        </p:spPr>
        <p:txBody>
          <a:bodyPr anchor="b">
            <a:normAutofit/>
          </a:bodyPr>
          <a:lstStyle>
            <a:lvl1pPr>
              <a:defRPr sz="4800" b="1">
                <a:solidFill>
                  <a:srgbClr val="28ABE2"/>
                </a:solidFill>
                <a:latin typeface="+mn-lt"/>
              </a:defRPr>
            </a:lvl1pPr>
          </a:lstStyle>
          <a:p>
            <a:r>
              <a:rPr lang="x-none" noProof="0" dirty="0" smtClean="0"/>
              <a:t>Clique para editar o título </a:t>
            </a:r>
            <a:r>
              <a:rPr lang="x-none" noProof="0" dirty="0" err="1" smtClean="0"/>
              <a:t>mestre</a:t>
            </a:r>
            <a:endParaRPr lang="x-none" noProof="0" dirty="0"/>
          </a:p>
        </p:txBody>
      </p:sp>
      <p:sp>
        <p:nvSpPr>
          <p:cNvPr id="3" name="Espaço Reservado para Conteúdo 2"/>
          <p:cNvSpPr>
            <a:spLocks noGrp="1"/>
          </p:cNvSpPr>
          <p:nvPr>
            <p:ph idx="1"/>
          </p:nvPr>
        </p:nvSpPr>
        <p:spPr>
          <a:xfrm>
            <a:off x="838200" y="1959429"/>
            <a:ext cx="10515600" cy="3991428"/>
          </a:xfrm>
        </p:spPr>
        <p:txBody>
          <a:bodyPr/>
          <a:lstStyle>
            <a:lvl1pPr>
              <a:defRPr sz="3200"/>
            </a:lvl1pPr>
            <a:lvl2pPr>
              <a:defRPr sz="2800"/>
            </a:lvl2pPr>
            <a:lvl3pPr>
              <a:defRPr sz="2400"/>
            </a:lvl3pPr>
            <a:lvl4pPr>
              <a:defRPr sz="2000"/>
            </a:lvl4pPr>
            <a:lvl5pPr>
              <a:defRPr sz="2000"/>
            </a:lvl5pPr>
          </a:lstStyle>
          <a:p>
            <a:pPr lvl="0"/>
            <a:r>
              <a:rPr lang="x-none" noProof="0" dirty="0" smtClean="0"/>
              <a:t>Clique para editar o texto </a:t>
            </a:r>
            <a:r>
              <a:rPr lang="x-none" noProof="0" dirty="0" err="1" smtClean="0"/>
              <a:t>mestre</a:t>
            </a:r>
            <a:endParaRPr lang="x-none" noProof="0" dirty="0" smtClean="0"/>
          </a:p>
          <a:p>
            <a:pPr lvl="1"/>
            <a:r>
              <a:rPr lang="x-none" noProof="0" dirty="0" smtClean="0"/>
              <a:t>Segundo </a:t>
            </a:r>
            <a:r>
              <a:rPr lang="x-none" noProof="0" dirty="0" err="1" smtClean="0"/>
              <a:t>nível</a:t>
            </a:r>
            <a:endParaRPr lang="x-none" noProof="0" dirty="0" smtClean="0"/>
          </a:p>
          <a:p>
            <a:pPr lvl="2"/>
            <a:r>
              <a:rPr lang="x-none" noProof="0" dirty="0" err="1" smtClean="0"/>
              <a:t>Terceiro</a:t>
            </a:r>
            <a:r>
              <a:rPr lang="x-none" noProof="0" dirty="0" smtClean="0"/>
              <a:t> </a:t>
            </a:r>
            <a:r>
              <a:rPr lang="x-none" noProof="0" dirty="0" err="1" smtClean="0"/>
              <a:t>nível</a:t>
            </a:r>
            <a:endParaRPr lang="x-none" noProof="0" dirty="0" smtClean="0"/>
          </a:p>
          <a:p>
            <a:pPr lvl="3"/>
            <a:r>
              <a:rPr lang="x-none" noProof="0" dirty="0" err="1" smtClean="0"/>
              <a:t>Quarto</a:t>
            </a:r>
            <a:r>
              <a:rPr lang="x-none" noProof="0" dirty="0" smtClean="0"/>
              <a:t> </a:t>
            </a:r>
            <a:r>
              <a:rPr lang="x-none" noProof="0" dirty="0" err="1" smtClean="0"/>
              <a:t>nível</a:t>
            </a:r>
            <a:endParaRPr lang="x-none" noProof="0" dirty="0" smtClean="0"/>
          </a:p>
          <a:p>
            <a:pPr lvl="4"/>
            <a:r>
              <a:rPr lang="x-none" noProof="0" dirty="0" smtClean="0"/>
              <a:t>Quinto </a:t>
            </a:r>
            <a:r>
              <a:rPr lang="x-none" noProof="0" dirty="0" err="1" smtClean="0"/>
              <a:t>nível</a:t>
            </a:r>
            <a:endParaRPr lang="x-none" noProof="0" dirty="0"/>
          </a:p>
        </p:txBody>
      </p:sp>
      <p:sp>
        <p:nvSpPr>
          <p:cNvPr id="14" name="Espaço Reservado para Texto 13"/>
          <p:cNvSpPr>
            <a:spLocks noGrp="1"/>
          </p:cNvSpPr>
          <p:nvPr>
            <p:ph type="body" sz="quarter" idx="13"/>
          </p:nvPr>
        </p:nvSpPr>
        <p:spPr>
          <a:xfrm>
            <a:off x="838200" y="571219"/>
            <a:ext cx="10515600" cy="461962"/>
          </a:xfrm>
        </p:spPr>
        <p:txBody>
          <a:bodyPr anchor="b">
            <a:noAutofit/>
          </a:bodyPr>
          <a:lstStyle>
            <a:lvl1pPr marL="0" indent="0">
              <a:buNone/>
              <a:defRPr sz="3600" b="0" i="0">
                <a:solidFill>
                  <a:srgbClr val="3D89C9"/>
                </a:solidFill>
                <a:latin typeface="+mn-lt"/>
              </a:defRPr>
            </a:lvl1pPr>
          </a:lstStyle>
          <a:p>
            <a:pPr lvl="0"/>
            <a:r>
              <a:rPr lang="x-none" noProof="0" dirty="0" smtClean="0"/>
              <a:t>Clique para editar o texto </a:t>
            </a:r>
            <a:r>
              <a:rPr lang="x-none" noProof="0" dirty="0" err="1" smtClean="0"/>
              <a:t>mestre</a:t>
            </a:r>
            <a:endParaRPr lang="x-none" noProof="0" dirty="0" smtClean="0"/>
          </a:p>
        </p:txBody>
      </p:sp>
      <p:sp>
        <p:nvSpPr>
          <p:cNvPr id="7" name="Espaço Reservado para Data 3"/>
          <p:cNvSpPr>
            <a:spLocks noGrp="1"/>
          </p:cNvSpPr>
          <p:nvPr>
            <p:ph type="dt" sz="half" idx="14"/>
          </p:nvPr>
        </p:nvSpPr>
        <p:spPr/>
        <p:txBody>
          <a:bodyPr/>
          <a:lstStyle>
            <a:lvl1pPr>
              <a:defRPr/>
            </a:lvl1pPr>
          </a:lstStyle>
          <a:p>
            <a:pPr>
              <a:defRPr/>
            </a:pPr>
            <a:fld id="{CDB5E26F-E46B-49CA-BD92-1C773BBE9EE2}" type="datetimeFigureOut">
              <a:rPr lang="pt-BR"/>
              <a:pPr>
                <a:defRPr/>
              </a:pPr>
              <a:t>14/09/2017</a:t>
            </a:fld>
            <a:endParaRPr lang="pt-BR"/>
          </a:p>
        </p:txBody>
      </p:sp>
      <p:sp>
        <p:nvSpPr>
          <p:cNvPr id="8" name="Espaço Reservado para Rodapé 4"/>
          <p:cNvSpPr>
            <a:spLocks noGrp="1"/>
          </p:cNvSpPr>
          <p:nvPr>
            <p:ph type="ftr" sz="quarter" idx="15"/>
          </p:nvPr>
        </p:nvSpPr>
        <p:spPr/>
        <p:txBody>
          <a:bodyPr/>
          <a:lstStyle>
            <a:lvl1pPr>
              <a:defRPr/>
            </a:lvl1pPr>
          </a:lstStyle>
          <a:p>
            <a:pPr>
              <a:defRPr/>
            </a:pPr>
            <a:endParaRPr lang="pt-BR"/>
          </a:p>
        </p:txBody>
      </p:sp>
      <p:sp>
        <p:nvSpPr>
          <p:cNvPr id="9" name="Espaço Reservado para Número de Slide 5"/>
          <p:cNvSpPr>
            <a:spLocks noGrp="1"/>
          </p:cNvSpPr>
          <p:nvPr>
            <p:ph type="sldNum" sz="quarter" idx="16"/>
          </p:nvPr>
        </p:nvSpPr>
        <p:spPr/>
        <p:txBody>
          <a:bodyPr/>
          <a:lstStyle>
            <a:lvl1pPr>
              <a:defRPr/>
            </a:lvl1pPr>
          </a:lstStyle>
          <a:p>
            <a:pPr>
              <a:defRPr/>
            </a:pPr>
            <a:fld id="{35704982-C04C-4A00-8947-C32FF0F1531A}" type="slidenum">
              <a:rPr lang="pt-BR"/>
              <a:pPr>
                <a:defRPr/>
              </a:pPr>
              <a:t>‹#›</a:t>
            </a:fld>
            <a:endParaRPr lang="pt-BR"/>
          </a:p>
        </p:txBody>
      </p:sp>
    </p:spTree>
    <p:extLst>
      <p:ext uri="{BB962C8B-B14F-4D97-AF65-F5344CB8AC3E}">
        <p14:creationId xmlns:p14="http://schemas.microsoft.com/office/powerpoint/2010/main" val="297573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Slide de título">
    <p:spTree>
      <p:nvGrpSpPr>
        <p:cNvPr id="1" name=""/>
        <p:cNvGrpSpPr/>
        <p:nvPr/>
      </p:nvGrpSpPr>
      <p:grpSpPr>
        <a:xfrm>
          <a:off x="0" y="0"/>
          <a:ext cx="0" cy="0"/>
          <a:chOff x="0" y="0"/>
          <a:chExt cx="0" cy="0"/>
        </a:xfrm>
      </p:grpSpPr>
      <p:pic>
        <p:nvPicPr>
          <p:cNvPr id="4" name="Imagem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Conector reto 5"/>
          <p:cNvCxnSpPr/>
          <p:nvPr userDrawn="1"/>
        </p:nvCxnSpPr>
        <p:spPr>
          <a:xfrm>
            <a:off x="1524000" y="4987536"/>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ubtítulo 2"/>
          <p:cNvSpPr>
            <a:spLocks noGrp="1"/>
          </p:cNvSpPr>
          <p:nvPr>
            <p:ph type="subTitle" idx="1"/>
          </p:nvPr>
        </p:nvSpPr>
        <p:spPr>
          <a:xfrm>
            <a:off x="1524000" y="5863508"/>
            <a:ext cx="9144000" cy="511109"/>
          </a:xfrm>
        </p:spPr>
        <p:txBody>
          <a:bodyPr/>
          <a:lstStyle>
            <a:lvl1pPr marL="0" indent="0" algn="ctr">
              <a:buNone/>
              <a:defRPr sz="2400" b="1">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smtClean="0"/>
              <a:t>Clique para </a:t>
            </a:r>
            <a:r>
              <a:rPr lang="en-US" noProof="0" dirty="0" err="1" smtClean="0"/>
              <a:t>editar</a:t>
            </a:r>
            <a:r>
              <a:rPr lang="en-US" noProof="0" dirty="0" smtClean="0"/>
              <a:t> o </a:t>
            </a:r>
            <a:r>
              <a:rPr lang="en-US" noProof="0" dirty="0" err="1" smtClean="0"/>
              <a:t>estilo</a:t>
            </a:r>
            <a:r>
              <a:rPr lang="en-US" noProof="0" dirty="0" smtClean="0"/>
              <a:t> do </a:t>
            </a:r>
            <a:r>
              <a:rPr lang="en-US" noProof="0" dirty="0" err="1" smtClean="0"/>
              <a:t>subtítulo</a:t>
            </a:r>
            <a:r>
              <a:rPr lang="en-US" noProof="0" dirty="0" smtClean="0"/>
              <a:t> </a:t>
            </a:r>
            <a:r>
              <a:rPr lang="en-US" noProof="0" dirty="0" err="1" smtClean="0"/>
              <a:t>mestre</a:t>
            </a:r>
            <a:endParaRPr lang="en-US" noProof="0" dirty="0"/>
          </a:p>
        </p:txBody>
      </p:sp>
      <p:sp>
        <p:nvSpPr>
          <p:cNvPr id="2" name="Título 1"/>
          <p:cNvSpPr>
            <a:spLocks noGrp="1"/>
          </p:cNvSpPr>
          <p:nvPr>
            <p:ph type="ctrTitle"/>
          </p:nvPr>
        </p:nvSpPr>
        <p:spPr>
          <a:xfrm>
            <a:off x="1524000" y="4985253"/>
            <a:ext cx="9144000" cy="886628"/>
          </a:xfrm>
        </p:spPr>
        <p:txBody>
          <a:bodyPr anchor="b">
            <a:normAutofit/>
          </a:bodyPr>
          <a:lstStyle>
            <a:lvl1pPr algn="ctr">
              <a:defRPr sz="4800" b="1">
                <a:solidFill>
                  <a:srgbClr val="3D89C9"/>
                </a:solidFill>
                <a:latin typeface="Calibri" panose="020F0502020204030204" pitchFamily="34" charset="0"/>
              </a:defRPr>
            </a:lvl1pPr>
          </a:lstStyle>
          <a:p>
            <a:r>
              <a:rPr lang="en-US" noProof="0" dirty="0" smtClean="0"/>
              <a:t>Clique para </a:t>
            </a:r>
            <a:r>
              <a:rPr lang="en-US" noProof="0" dirty="0" err="1" smtClean="0"/>
              <a:t>editar</a:t>
            </a:r>
            <a:r>
              <a:rPr lang="en-US" noProof="0" dirty="0" smtClean="0"/>
              <a:t> o </a:t>
            </a:r>
            <a:r>
              <a:rPr lang="en-US" noProof="0" dirty="0" err="1" smtClean="0"/>
              <a:t>título</a:t>
            </a:r>
            <a:r>
              <a:rPr lang="en-US" noProof="0" dirty="0" smtClean="0"/>
              <a:t> </a:t>
            </a:r>
            <a:r>
              <a:rPr lang="en-US" noProof="0" dirty="0" err="1" smtClean="0"/>
              <a:t>mestre</a:t>
            </a:r>
            <a:endParaRPr lang="en-US" noProof="0" dirty="0"/>
          </a:p>
        </p:txBody>
      </p:sp>
      <p:pic>
        <p:nvPicPr>
          <p:cNvPr id="8" name="Imagem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2200" y="-609599"/>
            <a:ext cx="7467600" cy="7467600"/>
          </a:xfrm>
          <a:prstGeom prst="rect">
            <a:avLst/>
          </a:prstGeom>
        </p:spPr>
      </p:pic>
    </p:spTree>
    <p:extLst>
      <p:ext uri="{BB962C8B-B14F-4D97-AF65-F5344CB8AC3E}">
        <p14:creationId xmlns:p14="http://schemas.microsoft.com/office/powerpoint/2010/main" val="6153819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pic>
        <p:nvPicPr>
          <p:cNvPr id="5" name="Imagem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Conector reto 5"/>
          <p:cNvCxnSpPr/>
          <p:nvPr userDrawn="1"/>
        </p:nvCxnSpPr>
        <p:spPr>
          <a:xfrm>
            <a:off x="838200" y="168433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838200" y="815921"/>
            <a:ext cx="10515600" cy="868192"/>
          </a:xfrm>
        </p:spPr>
        <p:txBody>
          <a:bodyPr anchor="b">
            <a:normAutofit/>
          </a:bodyPr>
          <a:lstStyle>
            <a:lvl1pPr>
              <a:defRPr sz="4800" b="1">
                <a:solidFill>
                  <a:srgbClr val="28ABE2"/>
                </a:solidFill>
                <a:latin typeface="+mn-lt"/>
              </a:defRPr>
            </a:lvl1pPr>
          </a:lstStyle>
          <a:p>
            <a:r>
              <a:rPr lang="en-US" noProof="0" dirty="0" smtClean="0"/>
              <a:t>Clique para </a:t>
            </a:r>
            <a:r>
              <a:rPr lang="en-US" noProof="0" dirty="0" err="1" smtClean="0"/>
              <a:t>editar</a:t>
            </a:r>
            <a:r>
              <a:rPr lang="en-US" noProof="0" dirty="0" smtClean="0"/>
              <a:t> o </a:t>
            </a:r>
            <a:r>
              <a:rPr lang="en-US" noProof="0" dirty="0" err="1" smtClean="0"/>
              <a:t>título</a:t>
            </a:r>
            <a:r>
              <a:rPr lang="en-US" noProof="0" dirty="0" smtClean="0"/>
              <a:t> </a:t>
            </a:r>
            <a:r>
              <a:rPr lang="en-US" noProof="0" dirty="0" err="1" smtClean="0"/>
              <a:t>mestre</a:t>
            </a:r>
            <a:endParaRPr lang="en-US" noProof="0" dirty="0"/>
          </a:p>
        </p:txBody>
      </p:sp>
      <p:sp>
        <p:nvSpPr>
          <p:cNvPr id="3" name="Espaço Reservado para Conteúdo 2"/>
          <p:cNvSpPr>
            <a:spLocks noGrp="1"/>
          </p:cNvSpPr>
          <p:nvPr>
            <p:ph idx="1"/>
          </p:nvPr>
        </p:nvSpPr>
        <p:spPr>
          <a:xfrm>
            <a:off x="838200" y="1959429"/>
            <a:ext cx="10515600" cy="3991428"/>
          </a:xfrm>
        </p:spPr>
        <p:txBody>
          <a:bodyPr/>
          <a:lstStyle>
            <a:lvl1pPr>
              <a:defRPr sz="3200"/>
            </a:lvl1pPr>
            <a:lvl2pPr>
              <a:defRPr sz="2800"/>
            </a:lvl2pPr>
            <a:lvl3pPr>
              <a:defRPr sz="2400"/>
            </a:lvl3pPr>
            <a:lvl4pPr>
              <a:defRPr sz="2000"/>
            </a:lvl4pPr>
            <a:lvl5pPr>
              <a:defRPr sz="2000"/>
            </a:lvl5pPr>
          </a:lstStyle>
          <a:p>
            <a:pPr lvl="0"/>
            <a:r>
              <a:rPr lang="en-US" noProof="0" dirty="0" smtClean="0"/>
              <a:t>Clique para </a:t>
            </a:r>
            <a:r>
              <a:rPr lang="en-US" noProof="0" dirty="0" err="1" smtClean="0"/>
              <a:t>editar</a:t>
            </a:r>
            <a:r>
              <a:rPr lang="en-US" noProof="0" dirty="0" smtClean="0"/>
              <a:t> o </a:t>
            </a:r>
            <a:r>
              <a:rPr lang="en-US" noProof="0" dirty="0" err="1" smtClean="0"/>
              <a:t>texto</a:t>
            </a:r>
            <a:r>
              <a:rPr lang="en-US" noProof="0" dirty="0" smtClean="0"/>
              <a:t> </a:t>
            </a:r>
            <a:r>
              <a:rPr lang="en-US" noProof="0" dirty="0" err="1" smtClean="0"/>
              <a:t>mestre</a:t>
            </a:r>
            <a:endParaRPr lang="en-US" noProof="0" dirty="0" smtClean="0"/>
          </a:p>
          <a:p>
            <a:pPr lvl="1"/>
            <a:r>
              <a:rPr lang="en-US" noProof="0" dirty="0" smtClean="0"/>
              <a:t>Segundo </a:t>
            </a:r>
            <a:r>
              <a:rPr lang="en-US" noProof="0" dirty="0" err="1" smtClean="0"/>
              <a:t>nível</a:t>
            </a:r>
            <a:endParaRPr lang="en-US" noProof="0" dirty="0" smtClean="0"/>
          </a:p>
          <a:p>
            <a:pPr lvl="2"/>
            <a:r>
              <a:rPr lang="en-US" noProof="0" dirty="0" err="1" smtClean="0"/>
              <a:t>Terceiro</a:t>
            </a:r>
            <a:r>
              <a:rPr lang="en-US" noProof="0" dirty="0" smtClean="0"/>
              <a:t> </a:t>
            </a:r>
            <a:r>
              <a:rPr lang="en-US" noProof="0" dirty="0" err="1" smtClean="0"/>
              <a:t>nível</a:t>
            </a:r>
            <a:endParaRPr lang="en-US" noProof="0" dirty="0" smtClean="0"/>
          </a:p>
          <a:p>
            <a:pPr lvl="3"/>
            <a:r>
              <a:rPr lang="en-US" noProof="0" dirty="0" smtClean="0"/>
              <a:t>Quarto </a:t>
            </a:r>
            <a:r>
              <a:rPr lang="en-US" noProof="0" dirty="0" err="1" smtClean="0"/>
              <a:t>nível</a:t>
            </a:r>
            <a:endParaRPr lang="en-US" noProof="0" dirty="0" smtClean="0"/>
          </a:p>
          <a:p>
            <a:pPr lvl="4"/>
            <a:r>
              <a:rPr lang="en-US" noProof="0" dirty="0" smtClean="0"/>
              <a:t>Quinto </a:t>
            </a:r>
            <a:r>
              <a:rPr lang="en-US" noProof="0" dirty="0" err="1" smtClean="0"/>
              <a:t>nível</a:t>
            </a:r>
            <a:endParaRPr lang="en-US" noProof="0" dirty="0"/>
          </a:p>
        </p:txBody>
      </p:sp>
      <p:sp>
        <p:nvSpPr>
          <p:cNvPr id="14" name="Espaço Reservado para Texto 13"/>
          <p:cNvSpPr>
            <a:spLocks noGrp="1"/>
          </p:cNvSpPr>
          <p:nvPr>
            <p:ph type="body" sz="quarter" idx="13"/>
          </p:nvPr>
        </p:nvSpPr>
        <p:spPr>
          <a:xfrm>
            <a:off x="838200" y="571219"/>
            <a:ext cx="10515600" cy="461962"/>
          </a:xfrm>
        </p:spPr>
        <p:txBody>
          <a:bodyPr anchor="b">
            <a:noAutofit/>
          </a:bodyPr>
          <a:lstStyle>
            <a:lvl1pPr marL="0" indent="0">
              <a:buNone/>
              <a:defRPr sz="3600" b="0" i="0">
                <a:solidFill>
                  <a:srgbClr val="3D89C9"/>
                </a:solidFill>
                <a:latin typeface="+mn-lt"/>
              </a:defRPr>
            </a:lvl1pPr>
          </a:lstStyle>
          <a:p>
            <a:pPr lvl="0"/>
            <a:r>
              <a:rPr lang="en-US" noProof="0" dirty="0" smtClean="0"/>
              <a:t>Clique para </a:t>
            </a:r>
            <a:r>
              <a:rPr lang="en-US" noProof="0" dirty="0" err="1" smtClean="0"/>
              <a:t>editar</a:t>
            </a:r>
            <a:r>
              <a:rPr lang="en-US" noProof="0" dirty="0" smtClean="0"/>
              <a:t> o </a:t>
            </a:r>
            <a:r>
              <a:rPr lang="en-US" noProof="0" dirty="0" err="1" smtClean="0"/>
              <a:t>texto</a:t>
            </a:r>
            <a:r>
              <a:rPr lang="en-US" noProof="0" dirty="0" smtClean="0"/>
              <a:t> </a:t>
            </a:r>
            <a:r>
              <a:rPr lang="en-US" noProof="0" dirty="0" err="1" smtClean="0"/>
              <a:t>mestre</a:t>
            </a:r>
            <a:endParaRPr lang="en-US" noProof="0" dirty="0" smtClean="0"/>
          </a:p>
        </p:txBody>
      </p:sp>
      <p:sp>
        <p:nvSpPr>
          <p:cNvPr id="7" name="Espaço Reservado para Data 3"/>
          <p:cNvSpPr>
            <a:spLocks noGrp="1"/>
          </p:cNvSpPr>
          <p:nvPr>
            <p:ph type="dt" sz="half" idx="14"/>
          </p:nvPr>
        </p:nvSpPr>
        <p:spPr/>
        <p:txBody>
          <a:bodyPr/>
          <a:lstStyle>
            <a:lvl1pPr>
              <a:defRPr/>
            </a:lvl1pPr>
          </a:lstStyle>
          <a:p>
            <a:pPr>
              <a:defRPr/>
            </a:pPr>
            <a:fld id="{17EE9464-79F3-4FDF-90C5-2EB94D9124B2}" type="datetimeFigureOut">
              <a:rPr lang="pt-BR"/>
              <a:pPr>
                <a:defRPr/>
              </a:pPr>
              <a:t>14/09/2017</a:t>
            </a:fld>
            <a:endParaRPr lang="pt-BR"/>
          </a:p>
        </p:txBody>
      </p:sp>
      <p:sp>
        <p:nvSpPr>
          <p:cNvPr id="8" name="Espaço Reservado para Rodapé 4"/>
          <p:cNvSpPr>
            <a:spLocks noGrp="1"/>
          </p:cNvSpPr>
          <p:nvPr>
            <p:ph type="ftr" sz="quarter" idx="15"/>
          </p:nvPr>
        </p:nvSpPr>
        <p:spPr/>
        <p:txBody>
          <a:bodyPr/>
          <a:lstStyle>
            <a:lvl1pPr>
              <a:defRPr/>
            </a:lvl1pPr>
          </a:lstStyle>
          <a:p>
            <a:pPr>
              <a:defRPr/>
            </a:pPr>
            <a:endParaRPr lang="pt-BR"/>
          </a:p>
        </p:txBody>
      </p:sp>
      <p:sp>
        <p:nvSpPr>
          <p:cNvPr id="9" name="Espaço Reservado para Número de Slide 5"/>
          <p:cNvSpPr>
            <a:spLocks noGrp="1"/>
          </p:cNvSpPr>
          <p:nvPr>
            <p:ph type="sldNum" sz="quarter" idx="16"/>
          </p:nvPr>
        </p:nvSpPr>
        <p:spPr/>
        <p:txBody>
          <a:bodyPr/>
          <a:lstStyle>
            <a:lvl1pPr>
              <a:defRPr/>
            </a:lvl1pPr>
          </a:lstStyle>
          <a:p>
            <a:pPr>
              <a:defRPr/>
            </a:pPr>
            <a:fld id="{D88DDDD3-94A3-4FC5-AE69-13709A9E7129}" type="slidenum">
              <a:rPr lang="pt-BR"/>
              <a:pPr>
                <a:defRPr/>
              </a:pPr>
              <a:t>‹#›</a:t>
            </a:fld>
            <a:endParaRPr lang="pt-BR"/>
          </a:p>
        </p:txBody>
      </p:sp>
    </p:spTree>
    <p:extLst>
      <p:ext uri="{BB962C8B-B14F-4D97-AF65-F5344CB8AC3E}">
        <p14:creationId xmlns:p14="http://schemas.microsoft.com/office/powerpoint/2010/main" val="3093779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ítulo e conteúdo">
    <p:spTree>
      <p:nvGrpSpPr>
        <p:cNvPr id="1" name=""/>
        <p:cNvGrpSpPr/>
        <p:nvPr/>
      </p:nvGrpSpPr>
      <p:grpSpPr>
        <a:xfrm>
          <a:off x="0" y="0"/>
          <a:ext cx="0" cy="0"/>
          <a:chOff x="0" y="0"/>
          <a:chExt cx="0" cy="0"/>
        </a:xfrm>
      </p:grpSpPr>
      <p:pic>
        <p:nvPicPr>
          <p:cNvPr id="5" name="Imagem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Conector reto 5"/>
          <p:cNvCxnSpPr/>
          <p:nvPr userDrawn="1"/>
        </p:nvCxnSpPr>
        <p:spPr>
          <a:xfrm>
            <a:off x="838200" y="168433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838200" y="815921"/>
            <a:ext cx="10515600" cy="868192"/>
          </a:xfrm>
        </p:spPr>
        <p:txBody>
          <a:bodyPr anchor="b">
            <a:normAutofit/>
          </a:bodyPr>
          <a:lstStyle>
            <a:lvl1pPr>
              <a:defRPr sz="4800" b="1">
                <a:solidFill>
                  <a:srgbClr val="28ABE2"/>
                </a:solidFill>
                <a:latin typeface="+mn-lt"/>
              </a:defRPr>
            </a:lvl1pPr>
          </a:lstStyle>
          <a:p>
            <a:r>
              <a:rPr lang="en-US" noProof="0" dirty="0" smtClean="0"/>
              <a:t>Clique para </a:t>
            </a:r>
            <a:r>
              <a:rPr lang="en-US" noProof="0" dirty="0" err="1" smtClean="0"/>
              <a:t>editar</a:t>
            </a:r>
            <a:r>
              <a:rPr lang="en-US" noProof="0" dirty="0" smtClean="0"/>
              <a:t> o </a:t>
            </a:r>
            <a:r>
              <a:rPr lang="en-US" noProof="0" dirty="0" err="1" smtClean="0"/>
              <a:t>título</a:t>
            </a:r>
            <a:r>
              <a:rPr lang="en-US" noProof="0" dirty="0" smtClean="0"/>
              <a:t> </a:t>
            </a:r>
            <a:r>
              <a:rPr lang="en-US" noProof="0" dirty="0" err="1" smtClean="0"/>
              <a:t>mestre</a:t>
            </a:r>
            <a:endParaRPr lang="en-US" noProof="0" dirty="0"/>
          </a:p>
        </p:txBody>
      </p:sp>
      <p:sp>
        <p:nvSpPr>
          <p:cNvPr id="3" name="Espaço Reservado para Conteúdo 2"/>
          <p:cNvSpPr>
            <a:spLocks noGrp="1"/>
          </p:cNvSpPr>
          <p:nvPr>
            <p:ph idx="1"/>
          </p:nvPr>
        </p:nvSpPr>
        <p:spPr>
          <a:xfrm>
            <a:off x="838200" y="1959429"/>
            <a:ext cx="10515600" cy="3991428"/>
          </a:xfrm>
        </p:spPr>
        <p:txBody>
          <a:bodyPr/>
          <a:lstStyle>
            <a:lvl1pPr>
              <a:defRPr sz="3200"/>
            </a:lvl1pPr>
            <a:lvl2pPr>
              <a:defRPr sz="2800"/>
            </a:lvl2pPr>
            <a:lvl3pPr>
              <a:defRPr sz="2400"/>
            </a:lvl3pPr>
            <a:lvl4pPr>
              <a:defRPr sz="2000"/>
            </a:lvl4pPr>
            <a:lvl5pPr>
              <a:defRPr sz="2000"/>
            </a:lvl5pPr>
          </a:lstStyle>
          <a:p>
            <a:pPr lvl="0"/>
            <a:r>
              <a:rPr lang="en-US" noProof="0" dirty="0" smtClean="0"/>
              <a:t>Clique para </a:t>
            </a:r>
            <a:r>
              <a:rPr lang="en-US" noProof="0" dirty="0" err="1" smtClean="0"/>
              <a:t>editar</a:t>
            </a:r>
            <a:r>
              <a:rPr lang="en-US" noProof="0" dirty="0" smtClean="0"/>
              <a:t> o </a:t>
            </a:r>
            <a:r>
              <a:rPr lang="en-US" noProof="0" dirty="0" err="1" smtClean="0"/>
              <a:t>texto</a:t>
            </a:r>
            <a:r>
              <a:rPr lang="en-US" noProof="0" dirty="0" smtClean="0"/>
              <a:t> </a:t>
            </a:r>
            <a:r>
              <a:rPr lang="en-US" noProof="0" dirty="0" err="1" smtClean="0"/>
              <a:t>mestre</a:t>
            </a:r>
            <a:endParaRPr lang="en-US" noProof="0" dirty="0" smtClean="0"/>
          </a:p>
          <a:p>
            <a:pPr lvl="1"/>
            <a:r>
              <a:rPr lang="en-US" noProof="0" dirty="0" smtClean="0"/>
              <a:t>Segundo </a:t>
            </a:r>
            <a:r>
              <a:rPr lang="en-US" noProof="0" dirty="0" err="1" smtClean="0"/>
              <a:t>nível</a:t>
            </a:r>
            <a:endParaRPr lang="en-US" noProof="0" dirty="0" smtClean="0"/>
          </a:p>
          <a:p>
            <a:pPr lvl="2"/>
            <a:r>
              <a:rPr lang="en-US" noProof="0" dirty="0" err="1" smtClean="0"/>
              <a:t>Terceiro</a:t>
            </a:r>
            <a:r>
              <a:rPr lang="en-US" noProof="0" dirty="0" smtClean="0"/>
              <a:t> </a:t>
            </a:r>
            <a:r>
              <a:rPr lang="en-US" noProof="0" dirty="0" err="1" smtClean="0"/>
              <a:t>nível</a:t>
            </a:r>
            <a:endParaRPr lang="en-US" noProof="0" dirty="0" smtClean="0"/>
          </a:p>
          <a:p>
            <a:pPr lvl="3"/>
            <a:r>
              <a:rPr lang="en-US" noProof="0" dirty="0" smtClean="0"/>
              <a:t>Quarto </a:t>
            </a:r>
            <a:r>
              <a:rPr lang="en-US" noProof="0" dirty="0" err="1" smtClean="0"/>
              <a:t>nível</a:t>
            </a:r>
            <a:endParaRPr lang="en-US" noProof="0" dirty="0" smtClean="0"/>
          </a:p>
          <a:p>
            <a:pPr lvl="4"/>
            <a:r>
              <a:rPr lang="en-US" noProof="0" dirty="0" smtClean="0"/>
              <a:t>Quinto </a:t>
            </a:r>
            <a:r>
              <a:rPr lang="en-US" noProof="0" dirty="0" err="1" smtClean="0"/>
              <a:t>nível</a:t>
            </a:r>
            <a:endParaRPr lang="en-US" noProof="0" dirty="0"/>
          </a:p>
        </p:txBody>
      </p:sp>
      <p:sp>
        <p:nvSpPr>
          <p:cNvPr id="14" name="Espaço Reservado para Texto 13"/>
          <p:cNvSpPr>
            <a:spLocks noGrp="1"/>
          </p:cNvSpPr>
          <p:nvPr>
            <p:ph type="body" sz="quarter" idx="13"/>
          </p:nvPr>
        </p:nvSpPr>
        <p:spPr>
          <a:xfrm>
            <a:off x="838200" y="571219"/>
            <a:ext cx="10515600" cy="461962"/>
          </a:xfrm>
        </p:spPr>
        <p:txBody>
          <a:bodyPr anchor="b">
            <a:noAutofit/>
          </a:bodyPr>
          <a:lstStyle>
            <a:lvl1pPr marL="0" indent="0">
              <a:buNone/>
              <a:defRPr sz="3600" b="0" i="0">
                <a:solidFill>
                  <a:srgbClr val="3D89C9"/>
                </a:solidFill>
                <a:latin typeface="+mn-lt"/>
              </a:defRPr>
            </a:lvl1pPr>
          </a:lstStyle>
          <a:p>
            <a:pPr lvl="0"/>
            <a:r>
              <a:rPr lang="en-US" noProof="0" dirty="0" smtClean="0"/>
              <a:t>Clique para </a:t>
            </a:r>
            <a:r>
              <a:rPr lang="en-US" noProof="0" dirty="0" err="1" smtClean="0"/>
              <a:t>editar</a:t>
            </a:r>
            <a:r>
              <a:rPr lang="en-US" noProof="0" dirty="0" smtClean="0"/>
              <a:t> o </a:t>
            </a:r>
            <a:r>
              <a:rPr lang="en-US" noProof="0" dirty="0" err="1" smtClean="0"/>
              <a:t>texto</a:t>
            </a:r>
            <a:r>
              <a:rPr lang="en-US" noProof="0" dirty="0" smtClean="0"/>
              <a:t> </a:t>
            </a:r>
            <a:r>
              <a:rPr lang="en-US" noProof="0" dirty="0" err="1" smtClean="0"/>
              <a:t>mestre</a:t>
            </a:r>
            <a:endParaRPr lang="en-US" noProof="0" dirty="0" smtClean="0"/>
          </a:p>
        </p:txBody>
      </p:sp>
      <p:sp>
        <p:nvSpPr>
          <p:cNvPr id="7" name="Espaço Reservado para Data 3"/>
          <p:cNvSpPr>
            <a:spLocks noGrp="1"/>
          </p:cNvSpPr>
          <p:nvPr>
            <p:ph type="dt" sz="half" idx="14"/>
          </p:nvPr>
        </p:nvSpPr>
        <p:spPr/>
        <p:txBody>
          <a:bodyPr/>
          <a:lstStyle>
            <a:lvl1pPr>
              <a:defRPr/>
            </a:lvl1pPr>
          </a:lstStyle>
          <a:p>
            <a:pPr>
              <a:defRPr/>
            </a:pPr>
            <a:fld id="{FF60FDC6-325F-4FE6-BE9C-3CE2A5ACA6DA}" type="datetimeFigureOut">
              <a:rPr lang="pt-BR"/>
              <a:pPr>
                <a:defRPr/>
              </a:pPr>
              <a:t>14/09/2017</a:t>
            </a:fld>
            <a:endParaRPr lang="pt-BR"/>
          </a:p>
        </p:txBody>
      </p:sp>
      <p:sp>
        <p:nvSpPr>
          <p:cNvPr id="8" name="Espaço Reservado para Rodapé 4"/>
          <p:cNvSpPr>
            <a:spLocks noGrp="1"/>
          </p:cNvSpPr>
          <p:nvPr>
            <p:ph type="ftr" sz="quarter" idx="15"/>
          </p:nvPr>
        </p:nvSpPr>
        <p:spPr/>
        <p:txBody>
          <a:bodyPr/>
          <a:lstStyle>
            <a:lvl1pPr>
              <a:defRPr/>
            </a:lvl1pPr>
          </a:lstStyle>
          <a:p>
            <a:pPr>
              <a:defRPr/>
            </a:pPr>
            <a:endParaRPr lang="pt-BR"/>
          </a:p>
        </p:txBody>
      </p:sp>
      <p:sp>
        <p:nvSpPr>
          <p:cNvPr id="9" name="Espaço Reservado para Número de Slide 5"/>
          <p:cNvSpPr>
            <a:spLocks noGrp="1"/>
          </p:cNvSpPr>
          <p:nvPr>
            <p:ph type="sldNum" sz="quarter" idx="16"/>
          </p:nvPr>
        </p:nvSpPr>
        <p:spPr/>
        <p:txBody>
          <a:bodyPr/>
          <a:lstStyle>
            <a:lvl1pPr>
              <a:defRPr/>
            </a:lvl1pPr>
          </a:lstStyle>
          <a:p>
            <a:pPr>
              <a:defRPr/>
            </a:pPr>
            <a:fld id="{FB598AF9-D9DB-4F50-8EA2-5778BB66A8CB}" type="slidenum">
              <a:rPr lang="pt-BR"/>
              <a:pPr>
                <a:defRPr/>
              </a:pPr>
              <a:t>‹#›</a:t>
            </a:fld>
            <a:endParaRPr lang="pt-BR"/>
          </a:p>
        </p:txBody>
      </p:sp>
    </p:spTree>
    <p:extLst>
      <p:ext uri="{BB962C8B-B14F-4D97-AF65-F5344CB8AC3E}">
        <p14:creationId xmlns:p14="http://schemas.microsoft.com/office/powerpoint/2010/main" val="386384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ítulo e conteúdo">
    <p:spTree>
      <p:nvGrpSpPr>
        <p:cNvPr id="1" name=""/>
        <p:cNvGrpSpPr/>
        <p:nvPr/>
      </p:nvGrpSpPr>
      <p:grpSpPr>
        <a:xfrm>
          <a:off x="0" y="0"/>
          <a:ext cx="0" cy="0"/>
          <a:chOff x="0" y="0"/>
          <a:chExt cx="0" cy="0"/>
        </a:xfrm>
      </p:grpSpPr>
      <p:pic>
        <p:nvPicPr>
          <p:cNvPr id="5" name="Imagem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ítulo 1"/>
          <p:cNvSpPr>
            <a:spLocks noGrp="1"/>
          </p:cNvSpPr>
          <p:nvPr>
            <p:ph type="title"/>
          </p:nvPr>
        </p:nvSpPr>
        <p:spPr>
          <a:xfrm>
            <a:off x="838200" y="815921"/>
            <a:ext cx="10515600" cy="868192"/>
          </a:xfrm>
        </p:spPr>
        <p:txBody>
          <a:bodyPr anchor="b">
            <a:normAutofit/>
          </a:bodyPr>
          <a:lstStyle>
            <a:lvl1pPr>
              <a:defRPr sz="4800" b="1">
                <a:solidFill>
                  <a:srgbClr val="28ABE2"/>
                </a:solidFill>
                <a:latin typeface="+mn-lt"/>
              </a:defRPr>
            </a:lvl1pPr>
          </a:lstStyle>
          <a:p>
            <a:r>
              <a:rPr lang="en-US" noProof="0" dirty="0" smtClean="0"/>
              <a:t>Clique para </a:t>
            </a:r>
            <a:r>
              <a:rPr lang="en-US" noProof="0" dirty="0" err="1" smtClean="0"/>
              <a:t>editar</a:t>
            </a:r>
            <a:r>
              <a:rPr lang="en-US" noProof="0" dirty="0" smtClean="0"/>
              <a:t> o </a:t>
            </a:r>
            <a:r>
              <a:rPr lang="en-US" noProof="0" dirty="0" err="1" smtClean="0"/>
              <a:t>título</a:t>
            </a:r>
            <a:r>
              <a:rPr lang="en-US" noProof="0" dirty="0" smtClean="0"/>
              <a:t> </a:t>
            </a:r>
            <a:r>
              <a:rPr lang="en-US" noProof="0" dirty="0" err="1" smtClean="0"/>
              <a:t>mestre</a:t>
            </a:r>
            <a:endParaRPr lang="en-US" noProof="0" dirty="0"/>
          </a:p>
        </p:txBody>
      </p:sp>
      <p:sp>
        <p:nvSpPr>
          <p:cNvPr id="3" name="Espaço Reservado para Conteúdo 2"/>
          <p:cNvSpPr>
            <a:spLocks noGrp="1"/>
          </p:cNvSpPr>
          <p:nvPr>
            <p:ph idx="1"/>
          </p:nvPr>
        </p:nvSpPr>
        <p:spPr>
          <a:xfrm>
            <a:off x="838200" y="1959429"/>
            <a:ext cx="10515600" cy="3991428"/>
          </a:xfrm>
        </p:spPr>
        <p:txBody>
          <a:bodyPr/>
          <a:lstStyle>
            <a:lvl1pPr>
              <a:defRPr sz="3200"/>
            </a:lvl1pPr>
            <a:lvl2pPr>
              <a:defRPr sz="2800"/>
            </a:lvl2pPr>
            <a:lvl3pPr>
              <a:defRPr sz="2400"/>
            </a:lvl3pPr>
            <a:lvl4pPr>
              <a:defRPr sz="2000"/>
            </a:lvl4pPr>
            <a:lvl5pPr>
              <a:defRPr sz="2000"/>
            </a:lvl5pPr>
          </a:lstStyle>
          <a:p>
            <a:pPr lvl="0"/>
            <a:r>
              <a:rPr lang="en-US" noProof="0" dirty="0" smtClean="0"/>
              <a:t>Clique para </a:t>
            </a:r>
            <a:r>
              <a:rPr lang="en-US" noProof="0" dirty="0" err="1" smtClean="0"/>
              <a:t>editar</a:t>
            </a:r>
            <a:r>
              <a:rPr lang="en-US" noProof="0" dirty="0" smtClean="0"/>
              <a:t> o </a:t>
            </a:r>
            <a:r>
              <a:rPr lang="en-US" noProof="0" dirty="0" err="1" smtClean="0"/>
              <a:t>texto</a:t>
            </a:r>
            <a:r>
              <a:rPr lang="en-US" noProof="0" dirty="0" smtClean="0"/>
              <a:t> </a:t>
            </a:r>
            <a:r>
              <a:rPr lang="en-US" noProof="0" dirty="0" err="1" smtClean="0"/>
              <a:t>mestre</a:t>
            </a:r>
            <a:endParaRPr lang="en-US" noProof="0" dirty="0" smtClean="0"/>
          </a:p>
          <a:p>
            <a:pPr lvl="1"/>
            <a:r>
              <a:rPr lang="en-US" noProof="0" dirty="0" smtClean="0"/>
              <a:t>Segundo </a:t>
            </a:r>
            <a:r>
              <a:rPr lang="en-US" noProof="0" dirty="0" err="1" smtClean="0"/>
              <a:t>nível</a:t>
            </a:r>
            <a:endParaRPr lang="en-US" noProof="0" dirty="0" smtClean="0"/>
          </a:p>
          <a:p>
            <a:pPr lvl="2"/>
            <a:r>
              <a:rPr lang="en-US" noProof="0" dirty="0" err="1" smtClean="0"/>
              <a:t>Terceiro</a:t>
            </a:r>
            <a:r>
              <a:rPr lang="en-US" noProof="0" dirty="0" smtClean="0"/>
              <a:t> </a:t>
            </a:r>
            <a:r>
              <a:rPr lang="en-US" noProof="0" dirty="0" err="1" smtClean="0"/>
              <a:t>nível</a:t>
            </a:r>
            <a:endParaRPr lang="en-US" noProof="0" dirty="0" smtClean="0"/>
          </a:p>
          <a:p>
            <a:pPr lvl="3"/>
            <a:r>
              <a:rPr lang="en-US" noProof="0" dirty="0" smtClean="0"/>
              <a:t>Quarto </a:t>
            </a:r>
            <a:r>
              <a:rPr lang="en-US" noProof="0" dirty="0" err="1" smtClean="0"/>
              <a:t>nível</a:t>
            </a:r>
            <a:endParaRPr lang="en-US" noProof="0" dirty="0" smtClean="0"/>
          </a:p>
          <a:p>
            <a:pPr lvl="4"/>
            <a:r>
              <a:rPr lang="en-US" noProof="0" dirty="0" smtClean="0"/>
              <a:t>Quinto </a:t>
            </a:r>
            <a:r>
              <a:rPr lang="en-US" noProof="0" dirty="0" err="1" smtClean="0"/>
              <a:t>nível</a:t>
            </a:r>
            <a:endParaRPr lang="en-US" noProof="0" dirty="0"/>
          </a:p>
        </p:txBody>
      </p:sp>
      <p:sp>
        <p:nvSpPr>
          <p:cNvPr id="14" name="Espaço Reservado para Texto 13"/>
          <p:cNvSpPr>
            <a:spLocks noGrp="1"/>
          </p:cNvSpPr>
          <p:nvPr>
            <p:ph type="body" sz="quarter" idx="13"/>
          </p:nvPr>
        </p:nvSpPr>
        <p:spPr>
          <a:xfrm>
            <a:off x="838200" y="571219"/>
            <a:ext cx="10515600" cy="461962"/>
          </a:xfrm>
        </p:spPr>
        <p:txBody>
          <a:bodyPr anchor="b">
            <a:noAutofit/>
          </a:bodyPr>
          <a:lstStyle>
            <a:lvl1pPr marL="0" indent="0">
              <a:buNone/>
              <a:defRPr sz="3600" b="0" i="0">
                <a:solidFill>
                  <a:srgbClr val="3D89C9"/>
                </a:solidFill>
                <a:latin typeface="+mn-lt"/>
              </a:defRPr>
            </a:lvl1pPr>
          </a:lstStyle>
          <a:p>
            <a:pPr lvl="0"/>
            <a:r>
              <a:rPr lang="en-US" noProof="0" dirty="0" smtClean="0"/>
              <a:t>Clique para </a:t>
            </a:r>
            <a:r>
              <a:rPr lang="en-US" noProof="0" dirty="0" err="1" smtClean="0"/>
              <a:t>editar</a:t>
            </a:r>
            <a:r>
              <a:rPr lang="en-US" noProof="0" dirty="0" smtClean="0"/>
              <a:t> o </a:t>
            </a:r>
            <a:r>
              <a:rPr lang="en-US" noProof="0" dirty="0" err="1" smtClean="0"/>
              <a:t>texto</a:t>
            </a:r>
            <a:r>
              <a:rPr lang="en-US" noProof="0" dirty="0" smtClean="0"/>
              <a:t> </a:t>
            </a:r>
            <a:r>
              <a:rPr lang="en-US" noProof="0" dirty="0" err="1" smtClean="0"/>
              <a:t>mestre</a:t>
            </a:r>
            <a:endParaRPr lang="en-US" noProof="0" dirty="0" smtClean="0"/>
          </a:p>
        </p:txBody>
      </p:sp>
      <p:sp>
        <p:nvSpPr>
          <p:cNvPr id="6" name="Espaço Reservado para Data 3"/>
          <p:cNvSpPr>
            <a:spLocks noGrp="1"/>
          </p:cNvSpPr>
          <p:nvPr>
            <p:ph type="dt" sz="half" idx="14"/>
          </p:nvPr>
        </p:nvSpPr>
        <p:spPr/>
        <p:txBody>
          <a:bodyPr/>
          <a:lstStyle>
            <a:lvl1pPr>
              <a:defRPr/>
            </a:lvl1pPr>
          </a:lstStyle>
          <a:p>
            <a:pPr>
              <a:defRPr/>
            </a:pPr>
            <a:fld id="{A6C51B29-027B-47D4-B554-6889D4077F0A}" type="datetimeFigureOut">
              <a:rPr lang="pt-BR"/>
              <a:pPr>
                <a:defRPr/>
              </a:pPr>
              <a:t>14/09/2017</a:t>
            </a:fld>
            <a:endParaRPr lang="pt-BR"/>
          </a:p>
        </p:txBody>
      </p:sp>
      <p:sp>
        <p:nvSpPr>
          <p:cNvPr id="7" name="Espaço Reservado para Rodapé 4"/>
          <p:cNvSpPr>
            <a:spLocks noGrp="1"/>
          </p:cNvSpPr>
          <p:nvPr>
            <p:ph type="ftr" sz="quarter" idx="15"/>
          </p:nvPr>
        </p:nvSpPr>
        <p:spPr/>
        <p:txBody>
          <a:bodyPr/>
          <a:lstStyle>
            <a:lvl1pPr>
              <a:defRPr/>
            </a:lvl1pPr>
          </a:lstStyle>
          <a:p>
            <a:pPr>
              <a:defRPr/>
            </a:pPr>
            <a:endParaRPr lang="pt-BR"/>
          </a:p>
        </p:txBody>
      </p:sp>
      <p:sp>
        <p:nvSpPr>
          <p:cNvPr id="8" name="Espaço Reservado para Número de Slide 5"/>
          <p:cNvSpPr>
            <a:spLocks noGrp="1"/>
          </p:cNvSpPr>
          <p:nvPr>
            <p:ph type="sldNum" sz="quarter" idx="16"/>
          </p:nvPr>
        </p:nvSpPr>
        <p:spPr/>
        <p:txBody>
          <a:bodyPr/>
          <a:lstStyle>
            <a:lvl1pPr>
              <a:defRPr/>
            </a:lvl1pPr>
          </a:lstStyle>
          <a:p>
            <a:pPr>
              <a:defRPr/>
            </a:pPr>
            <a:fld id="{20E8F0B9-BEB9-421F-9454-FDAEECDF1681}" type="slidenum">
              <a:rPr lang="pt-BR"/>
              <a:pPr>
                <a:defRPr/>
              </a:pPr>
              <a:t>‹#›</a:t>
            </a:fld>
            <a:endParaRPr lang="pt-BR"/>
          </a:p>
        </p:txBody>
      </p:sp>
    </p:spTree>
    <p:extLst>
      <p:ext uri="{BB962C8B-B14F-4D97-AF65-F5344CB8AC3E}">
        <p14:creationId xmlns:p14="http://schemas.microsoft.com/office/powerpoint/2010/main" val="3856488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30FD1859-F8BE-4B25-B6A5-9E7ACAB3D43E}" type="datetimeFigureOut">
              <a:rPr lang="pt-BR"/>
              <a:pPr>
                <a:defRPr/>
              </a:pPr>
              <a:t>14/09/2017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FE19B9B1-DB84-4879-B1EA-A9BF17A13218}" type="slidenum">
              <a:rPr lang="pt-BR"/>
              <a:pPr>
                <a:defRPr/>
              </a:pPr>
              <a:t>‹#›</a:t>
            </a:fld>
            <a:endParaRPr lang="pt-BR"/>
          </a:p>
        </p:txBody>
      </p:sp>
    </p:spTree>
    <p:extLst>
      <p:ext uri="{BB962C8B-B14F-4D97-AF65-F5344CB8AC3E}">
        <p14:creationId xmlns:p14="http://schemas.microsoft.com/office/powerpoint/2010/main" val="1217780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8402F838-6331-43A9-A681-C05D1E89B659}" type="datetimeFigureOut">
              <a:rPr lang="pt-BR"/>
              <a:pPr>
                <a:defRPr/>
              </a:pPr>
              <a:t>14/09/2017</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A7A9F7DC-F93C-4D9D-9252-442E1814ECBB}" type="slidenum">
              <a:rPr lang="pt-BR"/>
              <a:pPr>
                <a:defRPr/>
              </a:pPr>
              <a:t>‹#›</a:t>
            </a:fld>
            <a:endParaRPr lang="pt-BR"/>
          </a:p>
        </p:txBody>
      </p:sp>
    </p:spTree>
    <p:extLst>
      <p:ext uri="{BB962C8B-B14F-4D97-AF65-F5344CB8AC3E}">
        <p14:creationId xmlns:p14="http://schemas.microsoft.com/office/powerpoint/2010/main" val="2524776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4ED3A881-AE82-484A-80AC-70B3463EA66F}" type="datetimeFigureOut">
              <a:rPr lang="pt-BR"/>
              <a:pPr>
                <a:defRPr/>
              </a:pPr>
              <a:t>14/09/2017</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BC5750DD-5E60-4D0C-B48A-3CCEFE7425A8}" type="slidenum">
              <a:rPr lang="pt-BR"/>
              <a:pPr>
                <a:defRPr/>
              </a:pPr>
              <a:t>‹#›</a:t>
            </a:fld>
            <a:endParaRPr lang="pt-BR"/>
          </a:p>
        </p:txBody>
      </p:sp>
    </p:spTree>
    <p:extLst>
      <p:ext uri="{BB962C8B-B14F-4D97-AF65-F5344CB8AC3E}">
        <p14:creationId xmlns:p14="http://schemas.microsoft.com/office/powerpoint/2010/main" val="1532415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73790098-CB92-4881-8AA5-6EBFF1F5FA9F}" type="datetimeFigureOut">
              <a:rPr lang="pt-BR"/>
              <a:pPr>
                <a:defRPr/>
              </a:pPr>
              <a:t>14/09/2017</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90F4780A-2F8C-47F6-BD4A-879A593CE43C}" type="slidenum">
              <a:rPr lang="pt-BR"/>
              <a:pPr>
                <a:defRPr/>
              </a:pPr>
              <a:t>‹#›</a:t>
            </a:fld>
            <a:endParaRPr lang="pt-BR"/>
          </a:p>
        </p:txBody>
      </p:sp>
    </p:spTree>
    <p:extLst>
      <p:ext uri="{BB962C8B-B14F-4D97-AF65-F5344CB8AC3E}">
        <p14:creationId xmlns:p14="http://schemas.microsoft.com/office/powerpoint/2010/main" val="845192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p>
        </p:txBody>
      </p:sp>
      <p:sp>
        <p:nvSpPr>
          <p:cNvPr id="1027" name="Espaço Reservado para Texto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B861499-160D-4F00-9958-52CF95319E10}" type="datetimeFigureOut">
              <a:rPr lang="pt-BR"/>
              <a:pPr>
                <a:defRPr/>
              </a:pPr>
              <a:t>14/09/2017</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4BACA824-A6E5-4B7A-AB5D-9587F5467E26}" type="slidenum">
              <a:rPr lang="pt-BR"/>
              <a:pPr>
                <a:defRPr/>
              </a:pPr>
              <a:t>‹#›</a:t>
            </a:fld>
            <a:endParaRPr lang="pt-BR"/>
          </a:p>
        </p:txBody>
      </p:sp>
    </p:spTree>
  </p:cSld>
  <p:clrMap bg1="lt1" tx1="dk1" bg2="lt2" tx2="dk2" accent1="accent1" accent2="accent2" accent3="accent3" accent4="accent4" accent5="accent5" accent6="accent6" hlink="hlink" folHlink="folHlink"/>
  <p:sldLayoutIdLst>
    <p:sldLayoutId id="2147483777" r:id="rId1"/>
    <p:sldLayoutId id="2147483781" r:id="rId2"/>
    <p:sldLayoutId id="2147483778" r:id="rId3"/>
    <p:sldLayoutId id="2147483779" r:id="rId4"/>
    <p:sldLayoutId id="2147483780"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83" r:id="rId15"/>
    <p:sldLayoutId id="2147483784" r:id="rId16"/>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jpg"/><Relationship Id="rId7" Type="http://schemas.openxmlformats.org/officeDocument/2006/relationships/image" Target="../media/image29.gif"/><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mailto:Junniusma@tcu.gov.br"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p:cNvSpPr>
            <a:spLocks noGrp="1"/>
          </p:cNvSpPr>
          <p:nvPr>
            <p:ph type="title"/>
          </p:nvPr>
        </p:nvSpPr>
        <p:spPr>
          <a:xfrm>
            <a:off x="687810" y="2122366"/>
            <a:ext cx="10515600" cy="1232901"/>
          </a:xfrm>
        </p:spPr>
        <p:txBody>
          <a:bodyPr>
            <a:normAutofit fontScale="90000"/>
          </a:bodyPr>
          <a:lstStyle/>
          <a:p>
            <a:pPr algn="ctr"/>
            <a:r>
              <a:rPr lang="pt-BR" dirty="0" smtClean="0"/>
              <a:t>WGEA Regional </a:t>
            </a:r>
            <a:r>
              <a:rPr lang="pt-BR" dirty="0" err="1" smtClean="0"/>
              <a:t>Report</a:t>
            </a:r>
            <a:r>
              <a:rPr lang="pt-BR" dirty="0" smtClean="0"/>
              <a:t> 2016-2017</a:t>
            </a:r>
            <a:br>
              <a:rPr lang="pt-BR" dirty="0" smtClean="0"/>
            </a:br>
            <a:r>
              <a:rPr lang="pt-BR" dirty="0" smtClean="0"/>
              <a:t>COMTEMA - OLACEFS</a:t>
            </a:r>
            <a:endParaRPr lang="pt-BR" dirty="0"/>
          </a:p>
        </p:txBody>
      </p:sp>
      <p:sp>
        <p:nvSpPr>
          <p:cNvPr id="7" name="Subtítulo 1"/>
          <p:cNvSpPr>
            <a:spLocks noGrp="1"/>
          </p:cNvSpPr>
          <p:nvPr>
            <p:ph idx="1"/>
          </p:nvPr>
        </p:nvSpPr>
        <p:spPr>
          <a:xfrm>
            <a:off x="1255949" y="4103227"/>
            <a:ext cx="10006560" cy="1862794"/>
          </a:xfrm>
        </p:spPr>
        <p:txBody>
          <a:bodyPr/>
          <a:lstStyle/>
          <a:p>
            <a:pPr algn="ctr"/>
            <a:r>
              <a:rPr lang="pt-BR" sz="2400" b="1" dirty="0" err="1" smtClean="0"/>
              <a:t>Junnius</a:t>
            </a:r>
            <a:r>
              <a:rPr lang="pt-BR" sz="2400" b="1" dirty="0" smtClean="0"/>
              <a:t> Marques </a:t>
            </a:r>
            <a:r>
              <a:rPr lang="pt-BR" sz="2400" b="1" dirty="0" err="1" smtClean="0"/>
              <a:t>Arifa</a:t>
            </a:r>
            <a:endParaRPr lang="pt-BR" sz="2400" b="1" dirty="0" smtClean="0"/>
          </a:p>
          <a:p>
            <a:pPr algn="ctr" eaLnBrk="1" hangingPunct="1"/>
            <a:r>
              <a:rPr lang="en-US" altLang="pt-BR" sz="2400" b="1" dirty="0"/>
              <a:t>Head of the Department of Agricultural and Environmental Audit</a:t>
            </a:r>
            <a:endParaRPr lang="pt-BR" altLang="pt-BR" sz="2400" b="1" dirty="0"/>
          </a:p>
          <a:p>
            <a:pPr algn="ctr" eaLnBrk="1" hangingPunct="1"/>
            <a:r>
              <a:rPr lang="en-US" altLang="pt-BR" sz="2400" b="1" dirty="0"/>
              <a:t>TCU – Brazilian Federal Court of Accounts</a:t>
            </a:r>
            <a:endParaRPr lang="pt-BR" sz="2400" b="1" dirty="0"/>
          </a:p>
        </p:txBody>
      </p:sp>
    </p:spTree>
    <p:extLst>
      <p:ext uri="{BB962C8B-B14F-4D97-AF65-F5344CB8AC3E}">
        <p14:creationId xmlns:p14="http://schemas.microsoft.com/office/powerpoint/2010/main" val="1233512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OLACEFS"/>
          <p:cNvPicPr>
            <a:picLocks noChangeAspect="1" noChangeArrowheads="1"/>
          </p:cNvPicPr>
          <p:nvPr/>
        </p:nvPicPr>
        <p:blipFill>
          <a:blip r:embed="rId3" cstate="print">
            <a:extLst>
              <a:ext uri="{28A0092B-C50C-407E-A947-70E740481C1C}">
                <a14:useLocalDpi xmlns:a14="http://schemas.microsoft.com/office/drawing/2010/main" val="0"/>
              </a:ext>
            </a:extLst>
          </a:blip>
          <a:srcRect r="68971"/>
          <a:stretch>
            <a:fillRect/>
          </a:stretch>
        </p:blipFill>
        <p:spPr bwMode="auto">
          <a:xfrm>
            <a:off x="838200" y="6297349"/>
            <a:ext cx="1208536" cy="536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Espaço Reservado para Conteúdo 2"/>
          <p:cNvSpPr>
            <a:spLocks noGrp="1"/>
          </p:cNvSpPr>
          <p:nvPr>
            <p:ph idx="1"/>
          </p:nvPr>
        </p:nvSpPr>
        <p:spPr>
          <a:xfrm>
            <a:off x="838200" y="1959429"/>
            <a:ext cx="3912973" cy="3991428"/>
          </a:xfrm>
        </p:spPr>
        <p:txBody>
          <a:bodyPr anchor="ctr"/>
          <a:lstStyle/>
          <a:p>
            <a:pPr marL="0" indent="0">
              <a:buNone/>
            </a:pPr>
            <a:r>
              <a:rPr lang="en-US" sz="5400" b="1" dirty="0" smtClean="0"/>
              <a:t>Governance</a:t>
            </a:r>
            <a:endParaRPr lang="en-US" sz="1000" b="1" dirty="0" smtClean="0"/>
          </a:p>
        </p:txBody>
      </p:sp>
      <p:sp>
        <p:nvSpPr>
          <p:cNvPr id="9" name="Espaço Reservado para Conteúdo 2"/>
          <p:cNvSpPr txBox="1">
            <a:spLocks/>
          </p:cNvSpPr>
          <p:nvPr/>
        </p:nvSpPr>
        <p:spPr bwMode="auto">
          <a:xfrm>
            <a:off x="4619365" y="1959429"/>
            <a:ext cx="1188309" cy="39914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3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x-none" sz="28700" b="1" dirty="0" smtClean="0">
                <a:solidFill>
                  <a:schemeClr val="bg1">
                    <a:lumMod val="75000"/>
                  </a:schemeClr>
                </a:solidFill>
                <a:latin typeface="+mj-lt"/>
              </a:rPr>
              <a:t>{</a:t>
            </a:r>
            <a:endParaRPr lang="x-none" sz="1000" b="1" dirty="0" smtClean="0">
              <a:solidFill>
                <a:schemeClr val="bg1">
                  <a:lumMod val="75000"/>
                </a:schemeClr>
              </a:solidFill>
              <a:latin typeface="+mj-lt"/>
            </a:endParaRPr>
          </a:p>
        </p:txBody>
      </p:sp>
      <p:graphicFrame>
        <p:nvGraphicFramePr>
          <p:cNvPr id="10" name="Tabela 9"/>
          <p:cNvGraphicFramePr>
            <a:graphicFrameLocks noGrp="1"/>
          </p:cNvGraphicFramePr>
          <p:nvPr>
            <p:extLst/>
          </p:nvPr>
        </p:nvGraphicFramePr>
        <p:xfrm>
          <a:off x="5932448" y="1657578"/>
          <a:ext cx="6043961" cy="4595130"/>
        </p:xfrm>
        <a:graphic>
          <a:graphicData uri="http://schemas.openxmlformats.org/drawingml/2006/table">
            <a:tbl>
              <a:tblPr bandRow="1">
                <a:tableStyleId>{5C22544A-7EE6-4342-B048-85BDC9FD1C3A}</a:tableStyleId>
              </a:tblPr>
              <a:tblGrid>
                <a:gridCol w="6043961">
                  <a:extLst>
                    <a:ext uri="{9D8B030D-6E8A-4147-A177-3AD203B41FA5}">
                      <a16:colId xmlns:a16="http://schemas.microsoft.com/office/drawing/2014/main" val="20000"/>
                    </a:ext>
                  </a:extLst>
                </a:gridCol>
              </a:tblGrid>
              <a:tr h="588055">
                <a:tc>
                  <a:txBody>
                    <a:bodyPr/>
                    <a:lstStyle/>
                    <a:p>
                      <a:pPr algn="ctr"/>
                      <a:r>
                        <a:rPr lang="en-US" sz="3200" b="1" noProof="0" dirty="0" smtClean="0"/>
                        <a:t>Political Commitment</a:t>
                      </a:r>
                      <a:endParaRPr lang="en-US" sz="3200" b="1" noProof="0" dirty="0"/>
                    </a:p>
                  </a:txBody>
                  <a:tcPr anchor="ctr"/>
                </a:tc>
                <a:extLst>
                  <a:ext uri="{0D108BD9-81ED-4DB2-BD59-A6C34878D82A}">
                    <a16:rowId xmlns:a16="http://schemas.microsoft.com/office/drawing/2014/main" val="10000"/>
                  </a:ext>
                </a:extLst>
              </a:tr>
              <a:tr h="588055">
                <a:tc>
                  <a:txBody>
                    <a:bodyPr/>
                    <a:lstStyle/>
                    <a:p>
                      <a:pPr algn="ctr"/>
                      <a:r>
                        <a:rPr lang="en-US" sz="3200" b="1" noProof="0" dirty="0" smtClean="0"/>
                        <a:t>Building public awareness</a:t>
                      </a:r>
                      <a:endParaRPr lang="en-US" sz="3200" b="1" noProof="0" dirty="0"/>
                    </a:p>
                  </a:txBody>
                  <a:tcPr anchor="ctr"/>
                </a:tc>
                <a:extLst>
                  <a:ext uri="{0D108BD9-81ED-4DB2-BD59-A6C34878D82A}">
                    <a16:rowId xmlns:a16="http://schemas.microsoft.com/office/drawing/2014/main" val="10001"/>
                  </a:ext>
                </a:extLst>
              </a:tr>
              <a:tr h="588055">
                <a:tc>
                  <a:txBody>
                    <a:bodyPr/>
                    <a:lstStyle/>
                    <a:p>
                      <a:pPr algn="ctr"/>
                      <a:r>
                        <a:rPr lang="en-US" sz="3200" b="1" noProof="0" dirty="0" smtClean="0"/>
                        <a:t>Responsibilities and</a:t>
                      </a:r>
                      <a:r>
                        <a:rPr lang="en-US" sz="3200" b="1" baseline="0" noProof="0" dirty="0" smtClean="0"/>
                        <a:t> resources </a:t>
                      </a:r>
                      <a:endParaRPr lang="en-US" sz="3200" b="1" noProof="0" dirty="0"/>
                    </a:p>
                  </a:txBody>
                  <a:tcPr anchor="ctr"/>
                </a:tc>
                <a:extLst>
                  <a:ext uri="{0D108BD9-81ED-4DB2-BD59-A6C34878D82A}">
                    <a16:rowId xmlns:a16="http://schemas.microsoft.com/office/drawing/2014/main" val="10002"/>
                  </a:ext>
                </a:extLst>
              </a:tr>
              <a:tr h="588055">
                <a:tc>
                  <a:txBody>
                    <a:bodyPr/>
                    <a:lstStyle/>
                    <a:p>
                      <a:pPr algn="ctr"/>
                      <a:r>
                        <a:rPr lang="en-US" sz="3200" b="1" noProof="0" dirty="0" smtClean="0"/>
                        <a:t>Detailed planning</a:t>
                      </a:r>
                      <a:endParaRPr lang="en-US" sz="3200" b="1" noProof="0" dirty="0"/>
                    </a:p>
                  </a:txBody>
                  <a:tcPr anchor="ctr"/>
                </a:tc>
                <a:extLst>
                  <a:ext uri="{0D108BD9-81ED-4DB2-BD59-A6C34878D82A}">
                    <a16:rowId xmlns:a16="http://schemas.microsoft.com/office/drawing/2014/main" val="10003"/>
                  </a:ext>
                </a:extLst>
              </a:tr>
              <a:tr h="588055">
                <a:tc>
                  <a:txBody>
                    <a:bodyPr/>
                    <a:lstStyle/>
                    <a:p>
                      <a:pPr algn="ctr"/>
                      <a:r>
                        <a:rPr lang="en-US" sz="3200" b="1" noProof="0" dirty="0" smtClean="0"/>
                        <a:t>Designing and establishing</a:t>
                      </a:r>
                      <a:r>
                        <a:rPr lang="en-US" sz="3200" b="1" baseline="0" noProof="0" dirty="0" smtClean="0"/>
                        <a:t> </a:t>
                      </a:r>
                      <a:r>
                        <a:rPr lang="en-US" sz="3200" b="1" noProof="0" dirty="0" smtClean="0"/>
                        <a:t>systems</a:t>
                      </a:r>
                      <a:endParaRPr lang="en-US" sz="3200" b="1" noProof="0" dirty="0"/>
                    </a:p>
                  </a:txBody>
                  <a:tcPr anchor="ctr"/>
                </a:tc>
                <a:extLst>
                  <a:ext uri="{0D108BD9-81ED-4DB2-BD59-A6C34878D82A}">
                    <a16:rowId xmlns:a16="http://schemas.microsoft.com/office/drawing/2014/main" val="10004"/>
                  </a:ext>
                </a:extLst>
              </a:tr>
              <a:tr h="588055">
                <a:tc>
                  <a:txBody>
                    <a:bodyPr/>
                    <a:lstStyle/>
                    <a:p>
                      <a:pPr algn="ctr"/>
                      <a:r>
                        <a:rPr lang="en-US" sz="3200" b="1" noProof="0" dirty="0" smtClean="0"/>
                        <a:t>Baseline</a:t>
                      </a:r>
                      <a:endParaRPr lang="en-US" sz="3200" b="1" noProof="0" dirty="0"/>
                    </a:p>
                  </a:txBody>
                  <a:tcPr anchor="ctr"/>
                </a:tc>
                <a:extLst>
                  <a:ext uri="{0D108BD9-81ED-4DB2-BD59-A6C34878D82A}">
                    <a16:rowId xmlns:a16="http://schemas.microsoft.com/office/drawing/2014/main" val="10005"/>
                  </a:ext>
                </a:extLst>
              </a:tr>
              <a:tr h="588055">
                <a:tc>
                  <a:txBody>
                    <a:bodyPr/>
                    <a:lstStyle/>
                    <a:p>
                      <a:pPr algn="ctr"/>
                      <a:r>
                        <a:rPr lang="en-US" sz="3200" b="1" baseline="0" noProof="0" dirty="0" smtClean="0"/>
                        <a:t>Monitoring and reporting</a:t>
                      </a:r>
                      <a:endParaRPr lang="en-US" sz="3200" b="1" noProof="0" dirty="0"/>
                    </a:p>
                  </a:txBody>
                  <a:tcPr anchor="ctr"/>
                </a:tc>
                <a:extLst>
                  <a:ext uri="{0D108BD9-81ED-4DB2-BD59-A6C34878D82A}">
                    <a16:rowId xmlns:a16="http://schemas.microsoft.com/office/drawing/2014/main" val="10006"/>
                  </a:ext>
                </a:extLst>
              </a:tr>
            </a:tbl>
          </a:graphicData>
        </a:graphic>
      </p:graphicFrame>
      <p:sp>
        <p:nvSpPr>
          <p:cNvPr id="13" name="Título 1"/>
          <p:cNvSpPr>
            <a:spLocks noGrp="1"/>
          </p:cNvSpPr>
          <p:nvPr>
            <p:ph type="title"/>
          </p:nvPr>
        </p:nvSpPr>
        <p:spPr>
          <a:xfrm>
            <a:off x="838200" y="815921"/>
            <a:ext cx="10515600" cy="868192"/>
          </a:xfrm>
        </p:spPr>
        <p:txBody>
          <a:bodyPr rtlCol="0">
            <a:normAutofit/>
          </a:bodyPr>
          <a:lstStyle/>
          <a:p>
            <a:pPr eaLnBrk="1" fontAlgn="auto" hangingPunct="1">
              <a:spcAft>
                <a:spcPts val="0"/>
              </a:spcAft>
              <a:defRPr/>
            </a:pPr>
            <a:r>
              <a:rPr lang="en-US" dirty="0" smtClean="0"/>
              <a:t>7 Key elements</a:t>
            </a:r>
          </a:p>
        </p:txBody>
      </p:sp>
      <p:sp>
        <p:nvSpPr>
          <p:cNvPr id="15" name="Espaço Reservado para Texto 3"/>
          <p:cNvSpPr>
            <a:spLocks noGrp="1"/>
          </p:cNvSpPr>
          <p:nvPr>
            <p:ph type="body" sz="quarter" idx="13"/>
          </p:nvPr>
        </p:nvSpPr>
        <p:spPr>
          <a:xfrm>
            <a:off x="838200" y="571219"/>
            <a:ext cx="10515600" cy="461962"/>
          </a:xfrm>
        </p:spPr>
        <p:txBody>
          <a:bodyPr/>
          <a:lstStyle/>
          <a:p>
            <a:pPr eaLnBrk="1" hangingPunct="1"/>
            <a:r>
              <a:rPr lang="en-US" altLang="pt-BR" dirty="0"/>
              <a:t>Method for preparedness audit in SDGs</a:t>
            </a:r>
            <a:endParaRPr lang="x-none" altLang="pt-BR" dirty="0" smtClean="0"/>
          </a:p>
        </p:txBody>
      </p:sp>
    </p:spTree>
    <p:extLst>
      <p:ext uri="{BB962C8B-B14F-4D97-AF65-F5344CB8AC3E}">
        <p14:creationId xmlns:p14="http://schemas.microsoft.com/office/powerpoint/2010/main" val="1009368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eaLnBrk="1" fontAlgn="auto" hangingPunct="1">
              <a:spcAft>
                <a:spcPts val="0"/>
              </a:spcAft>
              <a:defRPr/>
            </a:pPr>
            <a:r>
              <a:rPr lang="en-US" dirty="0" smtClean="0"/>
              <a:t>Governance mechanisms</a:t>
            </a:r>
          </a:p>
        </p:txBody>
      </p:sp>
      <p:sp>
        <p:nvSpPr>
          <p:cNvPr id="4" name="Espaço Reservado para Texto 3"/>
          <p:cNvSpPr>
            <a:spLocks noGrp="1"/>
          </p:cNvSpPr>
          <p:nvPr>
            <p:ph type="body" sz="quarter" idx="13"/>
          </p:nvPr>
        </p:nvSpPr>
        <p:spPr/>
        <p:txBody>
          <a:bodyPr/>
          <a:lstStyle/>
          <a:p>
            <a:r>
              <a:rPr lang="en-US" dirty="0"/>
              <a:t>Method for preparedness audit in SDGs</a:t>
            </a:r>
          </a:p>
        </p:txBody>
      </p:sp>
      <p:grpSp>
        <p:nvGrpSpPr>
          <p:cNvPr id="5" name="Grupo 4"/>
          <p:cNvGrpSpPr/>
          <p:nvPr/>
        </p:nvGrpSpPr>
        <p:grpSpPr>
          <a:xfrm>
            <a:off x="38284" y="1714175"/>
            <a:ext cx="12123961" cy="2113876"/>
            <a:chOff x="841646" y="1318520"/>
            <a:chExt cx="10512153" cy="2113876"/>
          </a:xfrm>
        </p:grpSpPr>
        <p:graphicFrame>
          <p:nvGraphicFramePr>
            <p:cNvPr id="15" name="Diagrama 14"/>
            <p:cNvGraphicFramePr/>
            <p:nvPr>
              <p:extLst/>
            </p:nvPr>
          </p:nvGraphicFramePr>
          <p:xfrm>
            <a:off x="841646" y="1964851"/>
            <a:ext cx="10512153" cy="1467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Retângulo 29"/>
            <p:cNvSpPr/>
            <p:nvPr/>
          </p:nvSpPr>
          <p:spPr>
            <a:xfrm>
              <a:off x="3999132" y="1318520"/>
              <a:ext cx="4390626" cy="646331"/>
            </a:xfrm>
            <a:prstGeom prst="rect">
              <a:avLst/>
            </a:prstGeom>
            <a:noFill/>
          </p:spPr>
          <p:txBody>
            <a:bodyPr wrap="none" lIns="91440" tIns="45720" rIns="91440" bIns="45720">
              <a:spAutoFit/>
            </a:bodyPr>
            <a:lstStyle/>
            <a:p>
              <a:r>
                <a:rPr lang="en-US" sz="3600" b="1" dirty="0" smtClean="0">
                  <a:ln w="0"/>
                  <a:effectLst>
                    <a:outerShdw blurRad="38100" dist="25400" dir="5400000" algn="ctr" rotWithShape="0">
                      <a:srgbClr val="6E747A">
                        <a:alpha val="43000"/>
                      </a:srgbClr>
                    </a:outerShdw>
                  </a:effectLst>
                </a:rPr>
                <a:t>Center of government</a:t>
              </a:r>
              <a:endParaRPr lang="en-US" sz="2800" b="1" cap="none" spc="0" dirty="0">
                <a:ln w="0"/>
                <a:effectLst>
                  <a:outerShdw blurRad="38100" dist="25400" dir="5400000" algn="ctr" rotWithShape="0">
                    <a:srgbClr val="6E747A">
                      <a:alpha val="43000"/>
                    </a:srgbClr>
                  </a:outerShdw>
                </a:effectLst>
              </a:endParaRPr>
            </a:p>
          </p:txBody>
        </p:sp>
      </p:grpSp>
      <p:grpSp>
        <p:nvGrpSpPr>
          <p:cNvPr id="6" name="Grupo 5"/>
          <p:cNvGrpSpPr/>
          <p:nvPr/>
        </p:nvGrpSpPr>
        <p:grpSpPr>
          <a:xfrm>
            <a:off x="808450" y="3879802"/>
            <a:ext cx="10545349" cy="2114379"/>
            <a:chOff x="808450" y="3554483"/>
            <a:chExt cx="10545349" cy="2114379"/>
          </a:xfrm>
        </p:grpSpPr>
        <p:graphicFrame>
          <p:nvGraphicFramePr>
            <p:cNvPr id="18" name="Diagrama 17"/>
            <p:cNvGraphicFramePr/>
            <p:nvPr>
              <p:extLst/>
            </p:nvPr>
          </p:nvGraphicFramePr>
          <p:xfrm>
            <a:off x="808450" y="4200814"/>
            <a:ext cx="10545349" cy="14680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2" name="Retângulo 31"/>
            <p:cNvSpPr/>
            <p:nvPr/>
          </p:nvSpPr>
          <p:spPr>
            <a:xfrm>
              <a:off x="4789431" y="3554483"/>
              <a:ext cx="2239396" cy="646331"/>
            </a:xfrm>
            <a:prstGeom prst="rect">
              <a:avLst/>
            </a:prstGeom>
            <a:noFill/>
          </p:spPr>
          <p:txBody>
            <a:bodyPr wrap="none" lIns="91440" tIns="45720" rIns="91440" bIns="45720">
              <a:spAutoFit/>
            </a:bodyPr>
            <a:lstStyle/>
            <a:p>
              <a:r>
                <a:rPr lang="en-US" sz="3600" b="1" dirty="0" smtClean="0">
                  <a:ln w="0"/>
                  <a:effectLst>
                    <a:outerShdw blurRad="38100" dist="25400" dir="5400000" algn="ctr" rotWithShape="0">
                      <a:srgbClr val="6E747A">
                        <a:alpha val="43000"/>
                      </a:srgbClr>
                    </a:outerShdw>
                  </a:effectLst>
                </a:rPr>
                <a:t>SDG target</a:t>
              </a:r>
              <a:endParaRPr lang="en-US" sz="2800" b="1" cap="none" spc="0" dirty="0">
                <a:ln w="0"/>
                <a:effectLst>
                  <a:outerShdw blurRad="38100" dist="25400" dir="5400000" algn="ctr" rotWithShape="0">
                    <a:srgbClr val="6E747A">
                      <a:alpha val="43000"/>
                    </a:srgbClr>
                  </a:outerShdw>
                </a:effectLst>
              </a:endParaRPr>
            </a:p>
          </p:txBody>
        </p:sp>
      </p:grpSp>
    </p:spTree>
    <p:extLst>
      <p:ext uri="{BB962C8B-B14F-4D97-AF65-F5344CB8AC3E}">
        <p14:creationId xmlns:p14="http://schemas.microsoft.com/office/powerpoint/2010/main" val="142371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p:cNvPicPr>
            <a:picLocks noChangeAspect="1"/>
          </p:cNvPicPr>
          <p:nvPr/>
        </p:nvPicPr>
        <p:blipFill>
          <a:blip r:embed="rId3"/>
          <a:stretch>
            <a:fillRect/>
          </a:stretch>
        </p:blipFill>
        <p:spPr>
          <a:xfrm rot="20807926">
            <a:off x="1461762" y="1809376"/>
            <a:ext cx="3347463" cy="43200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coolSlant"/>
            <a:bevelB w="82550" h="44450" prst="angle"/>
            <a:contourClr>
              <a:schemeClr val="bg1"/>
            </a:contourClr>
          </a:sp3d>
        </p:spPr>
      </p:pic>
      <p:sp>
        <p:nvSpPr>
          <p:cNvPr id="4" name="CaixaDeTexto 3"/>
          <p:cNvSpPr txBox="1"/>
          <p:nvPr/>
        </p:nvSpPr>
        <p:spPr>
          <a:xfrm>
            <a:off x="4770767" y="1851660"/>
            <a:ext cx="5189220" cy="2862322"/>
          </a:xfrm>
          <a:prstGeom prst="rect">
            <a:avLst/>
          </a:prstGeom>
          <a:noFill/>
        </p:spPr>
        <p:txBody>
          <a:bodyPr wrap="square" rtlCol="0">
            <a:spAutoFit/>
          </a:bodyPr>
          <a:lstStyle/>
          <a:p>
            <a:r>
              <a:rPr lang="en-US" sz="3600" dirty="0" smtClean="0"/>
              <a:t>FOD methodology:</a:t>
            </a:r>
          </a:p>
          <a:p>
            <a:endParaRPr lang="en-US" sz="3600" dirty="0" smtClean="0"/>
          </a:p>
          <a:p>
            <a:r>
              <a:rPr lang="en-US" sz="3600" dirty="0" smtClean="0"/>
              <a:t>Identify fragmentation, overlap and duplication in public policies</a:t>
            </a:r>
            <a:endParaRPr lang="en-US" sz="3600" dirty="0"/>
          </a:p>
        </p:txBody>
      </p:sp>
      <p:sp>
        <p:nvSpPr>
          <p:cNvPr id="5" name="Espaço Reservado para Texto 3"/>
          <p:cNvSpPr>
            <a:spLocks noGrp="1"/>
          </p:cNvSpPr>
          <p:nvPr>
            <p:ph type="body" sz="quarter" idx="13"/>
          </p:nvPr>
        </p:nvSpPr>
        <p:spPr>
          <a:xfrm>
            <a:off x="838200" y="571219"/>
            <a:ext cx="10515600" cy="461962"/>
          </a:xfrm>
        </p:spPr>
        <p:txBody>
          <a:bodyPr/>
          <a:lstStyle/>
          <a:p>
            <a:r>
              <a:rPr lang="en-US" dirty="0" smtClean="0"/>
              <a:t>Approach </a:t>
            </a:r>
            <a:r>
              <a:rPr lang="en-US" dirty="0"/>
              <a:t>for preparedness audit in SDGs</a:t>
            </a:r>
            <a:endParaRPr lang="x-none" dirty="0"/>
          </a:p>
        </p:txBody>
      </p:sp>
      <p:sp>
        <p:nvSpPr>
          <p:cNvPr id="2" name="Título 1"/>
          <p:cNvSpPr>
            <a:spLocks noGrp="1"/>
          </p:cNvSpPr>
          <p:nvPr>
            <p:ph type="title"/>
          </p:nvPr>
        </p:nvSpPr>
        <p:spPr>
          <a:xfrm>
            <a:off x="834294" y="816749"/>
            <a:ext cx="10515600" cy="868192"/>
          </a:xfrm>
        </p:spPr>
        <p:txBody>
          <a:bodyPr rtlCol="0">
            <a:normAutofit/>
          </a:bodyPr>
          <a:lstStyle/>
          <a:p>
            <a:pPr eaLnBrk="1" fontAlgn="auto" hangingPunct="1">
              <a:spcAft>
                <a:spcPts val="0"/>
              </a:spcAft>
              <a:defRPr/>
            </a:pPr>
            <a:r>
              <a:rPr lang="en-US" dirty="0" smtClean="0"/>
              <a:t>Starting Point</a:t>
            </a:r>
            <a:endParaRPr lang="pt-BR" dirty="0" smtClean="0"/>
          </a:p>
        </p:txBody>
      </p:sp>
      <p:sp>
        <p:nvSpPr>
          <p:cNvPr id="6" name="Espaço Reservado para Conteúdo 2"/>
          <p:cNvSpPr txBox="1">
            <a:spLocks/>
          </p:cNvSpPr>
          <p:nvPr/>
        </p:nvSpPr>
        <p:spPr bwMode="auto">
          <a:xfrm>
            <a:off x="9862415" y="2712395"/>
            <a:ext cx="2328872" cy="5933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3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b="1" dirty="0" smtClean="0"/>
              <a:t>Omission</a:t>
            </a:r>
            <a:endParaRPr lang="en-US" sz="2800" b="1" dirty="0"/>
          </a:p>
        </p:txBody>
      </p:sp>
      <p:pic>
        <p:nvPicPr>
          <p:cNvPr id="7" name="Imagem 1" descr="image001"/>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40498" r="69376" b="5321"/>
          <a:stretch/>
        </p:blipFill>
        <p:spPr bwMode="auto">
          <a:xfrm>
            <a:off x="9818356" y="3542294"/>
            <a:ext cx="2373644" cy="2287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5003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1653" y="863922"/>
            <a:ext cx="10515600" cy="820417"/>
          </a:xfrm>
        </p:spPr>
        <p:txBody>
          <a:bodyPr rtlCol="0" anchor="ctr">
            <a:normAutofit/>
          </a:bodyPr>
          <a:lstStyle/>
          <a:p>
            <a:pPr eaLnBrk="1" fontAlgn="auto" hangingPunct="1">
              <a:spcAft>
                <a:spcPts val="0"/>
              </a:spcAft>
              <a:defRPr/>
            </a:pPr>
            <a:r>
              <a:rPr lang="en-US" dirty="0" smtClean="0"/>
              <a:t>Improving Audit Approach</a:t>
            </a:r>
          </a:p>
        </p:txBody>
      </p:sp>
      <p:grpSp>
        <p:nvGrpSpPr>
          <p:cNvPr id="13" name="Grupo 12"/>
          <p:cNvGrpSpPr/>
          <p:nvPr/>
        </p:nvGrpSpPr>
        <p:grpSpPr>
          <a:xfrm>
            <a:off x="4891575" y="2703899"/>
            <a:ext cx="2453827" cy="2475093"/>
            <a:chOff x="4891575" y="2703899"/>
            <a:chExt cx="2453827" cy="2475093"/>
          </a:xfrm>
        </p:grpSpPr>
        <p:sp>
          <p:nvSpPr>
            <p:cNvPr id="15" name="Retângulo 14"/>
            <p:cNvSpPr/>
            <p:nvPr/>
          </p:nvSpPr>
          <p:spPr bwMode="auto">
            <a:xfrm>
              <a:off x="4891576" y="4623954"/>
              <a:ext cx="2453826" cy="555038"/>
            </a:xfrm>
            <a:prstGeom prst="rect">
              <a:avLst/>
            </a:prstGeom>
            <a:solidFill>
              <a:srgbClr val="26BD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sz="2400" b="1" dirty="0" smtClean="0">
                  <a:solidFill>
                    <a:schemeClr val="bg1"/>
                  </a:solidFill>
                </a:rPr>
                <a:t>Organic production</a:t>
              </a:r>
              <a:endParaRPr lang="en-US" sz="2400" b="1" dirty="0">
                <a:solidFill>
                  <a:schemeClr val="bg1"/>
                </a:solidFill>
              </a:endParaRPr>
            </a:p>
          </p:txBody>
        </p:sp>
        <p:pic>
          <p:nvPicPr>
            <p:cNvPr id="16" name="Picture 8" descr="http://www.hypeness.com.br/wp-content/uploads/2015/01/organicos-interna.jpg"/>
            <p:cNvPicPr>
              <a:picLocks noChangeArrowheads="1"/>
            </p:cNvPicPr>
            <p:nvPr/>
          </p:nvPicPr>
          <p:blipFill rotWithShape="1">
            <a:blip r:embed="rId3" cstate="print">
              <a:extLst>
                <a:ext uri="{28A0092B-C50C-407E-A947-70E740481C1C}">
                  <a14:useLocalDpi xmlns:a14="http://schemas.microsoft.com/office/drawing/2010/main" val="0"/>
                </a:ext>
              </a:extLst>
            </a:blip>
            <a:srcRect l="28936" t="1102" r="4494" b="11995"/>
            <a:stretch/>
          </p:blipFill>
          <p:spPr bwMode="auto">
            <a:xfrm>
              <a:off x="4891575" y="2703899"/>
              <a:ext cx="2414099" cy="192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 name="Grupo 2"/>
          <p:cNvGrpSpPr/>
          <p:nvPr/>
        </p:nvGrpSpPr>
        <p:grpSpPr>
          <a:xfrm>
            <a:off x="4891576" y="1871342"/>
            <a:ext cx="2414099" cy="786595"/>
            <a:chOff x="4891576" y="1871342"/>
            <a:chExt cx="2414099" cy="786595"/>
          </a:xfrm>
        </p:grpSpPr>
        <p:sp>
          <p:nvSpPr>
            <p:cNvPr id="35" name="Retângulo 34"/>
            <p:cNvSpPr/>
            <p:nvPr/>
          </p:nvSpPr>
          <p:spPr bwMode="auto">
            <a:xfrm>
              <a:off x="4891576" y="1871342"/>
              <a:ext cx="2414099" cy="555038"/>
            </a:xfrm>
            <a:prstGeom prst="rect">
              <a:avLst/>
            </a:prstGeom>
            <a:solidFill>
              <a:srgbClr val="26B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sz="3600" b="1" dirty="0"/>
                <a:t>Inputs</a:t>
              </a:r>
            </a:p>
          </p:txBody>
        </p:sp>
        <p:sp>
          <p:nvSpPr>
            <p:cNvPr id="39" name="Seta para baixo 38"/>
            <p:cNvSpPr/>
            <p:nvPr/>
          </p:nvSpPr>
          <p:spPr>
            <a:xfrm>
              <a:off x="5970268" y="2468572"/>
              <a:ext cx="248105" cy="189365"/>
            </a:xfrm>
            <a:prstGeom prst="downArrow">
              <a:avLst/>
            </a:prstGeom>
            <a:solidFill>
              <a:srgbClr val="FD69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grpSp>
      <p:grpSp>
        <p:nvGrpSpPr>
          <p:cNvPr id="4" name="Grupo 3"/>
          <p:cNvGrpSpPr/>
          <p:nvPr/>
        </p:nvGrpSpPr>
        <p:grpSpPr>
          <a:xfrm>
            <a:off x="4891576" y="5223542"/>
            <a:ext cx="2414099" cy="788953"/>
            <a:chOff x="4891576" y="5223542"/>
            <a:chExt cx="2414099" cy="788953"/>
          </a:xfrm>
        </p:grpSpPr>
        <p:sp>
          <p:nvSpPr>
            <p:cNvPr id="36" name="Retângulo 35"/>
            <p:cNvSpPr/>
            <p:nvPr/>
          </p:nvSpPr>
          <p:spPr bwMode="auto">
            <a:xfrm>
              <a:off x="4891576" y="5457457"/>
              <a:ext cx="2414099" cy="555038"/>
            </a:xfrm>
            <a:prstGeom prst="rect">
              <a:avLst/>
            </a:prstGeom>
            <a:solidFill>
              <a:srgbClr val="26B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sz="3600" b="1" dirty="0"/>
                <a:t>Outputs</a:t>
              </a:r>
            </a:p>
          </p:txBody>
        </p:sp>
        <p:sp>
          <p:nvSpPr>
            <p:cNvPr id="43" name="Seta para baixo 42"/>
            <p:cNvSpPr/>
            <p:nvPr/>
          </p:nvSpPr>
          <p:spPr>
            <a:xfrm>
              <a:off x="5970268" y="5223542"/>
              <a:ext cx="248105" cy="189365"/>
            </a:xfrm>
            <a:prstGeom prst="downArrow">
              <a:avLst/>
            </a:prstGeom>
            <a:solidFill>
              <a:srgbClr val="FD69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grpSp>
      <p:grpSp>
        <p:nvGrpSpPr>
          <p:cNvPr id="20" name="Grupo 19"/>
          <p:cNvGrpSpPr/>
          <p:nvPr/>
        </p:nvGrpSpPr>
        <p:grpSpPr>
          <a:xfrm>
            <a:off x="8939699" y="1871342"/>
            <a:ext cx="2414101" cy="4141153"/>
            <a:chOff x="8939699" y="1871342"/>
            <a:chExt cx="2414101" cy="4141153"/>
          </a:xfrm>
        </p:grpSpPr>
        <p:grpSp>
          <p:nvGrpSpPr>
            <p:cNvPr id="54" name="Grupo 53"/>
            <p:cNvGrpSpPr/>
            <p:nvPr/>
          </p:nvGrpSpPr>
          <p:grpSpPr>
            <a:xfrm>
              <a:off x="8939701" y="1871342"/>
              <a:ext cx="2414099" cy="786595"/>
              <a:chOff x="4891576" y="1871342"/>
              <a:chExt cx="2414099" cy="786595"/>
            </a:xfrm>
          </p:grpSpPr>
          <p:sp>
            <p:nvSpPr>
              <p:cNvPr id="55" name="Retângulo 54"/>
              <p:cNvSpPr/>
              <p:nvPr/>
            </p:nvSpPr>
            <p:spPr bwMode="auto">
              <a:xfrm>
                <a:off x="4891576" y="1871342"/>
                <a:ext cx="2414099" cy="555038"/>
              </a:xfrm>
              <a:prstGeom prst="rect">
                <a:avLst/>
              </a:prstGeom>
              <a:solidFill>
                <a:srgbClr val="26B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sz="3600" b="1" dirty="0"/>
                  <a:t>Inputs</a:t>
                </a:r>
              </a:p>
            </p:txBody>
          </p:sp>
          <p:sp>
            <p:nvSpPr>
              <p:cNvPr id="56" name="Seta para baixo 55"/>
              <p:cNvSpPr/>
              <p:nvPr/>
            </p:nvSpPr>
            <p:spPr>
              <a:xfrm>
                <a:off x="5970268" y="2468572"/>
                <a:ext cx="248105" cy="189365"/>
              </a:xfrm>
              <a:prstGeom prst="downArrow">
                <a:avLst/>
              </a:prstGeom>
              <a:solidFill>
                <a:srgbClr val="FD69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grpSp>
        <p:grpSp>
          <p:nvGrpSpPr>
            <p:cNvPr id="57" name="Grupo 56"/>
            <p:cNvGrpSpPr/>
            <p:nvPr/>
          </p:nvGrpSpPr>
          <p:grpSpPr>
            <a:xfrm>
              <a:off x="8939701" y="5223542"/>
              <a:ext cx="2414099" cy="788953"/>
              <a:chOff x="4891576" y="5223542"/>
              <a:chExt cx="2414099" cy="788953"/>
            </a:xfrm>
          </p:grpSpPr>
          <p:sp>
            <p:nvSpPr>
              <p:cNvPr id="58" name="Retângulo 57"/>
              <p:cNvSpPr/>
              <p:nvPr/>
            </p:nvSpPr>
            <p:spPr bwMode="auto">
              <a:xfrm>
                <a:off x="4891576" y="5457457"/>
                <a:ext cx="2414099" cy="555038"/>
              </a:xfrm>
              <a:prstGeom prst="rect">
                <a:avLst/>
              </a:prstGeom>
              <a:solidFill>
                <a:srgbClr val="26B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sz="3600" b="1" dirty="0"/>
                  <a:t>Outputs</a:t>
                </a:r>
              </a:p>
            </p:txBody>
          </p:sp>
          <p:sp>
            <p:nvSpPr>
              <p:cNvPr id="59" name="Seta para baixo 58"/>
              <p:cNvSpPr/>
              <p:nvPr/>
            </p:nvSpPr>
            <p:spPr>
              <a:xfrm>
                <a:off x="5970268" y="5223542"/>
                <a:ext cx="248105" cy="189365"/>
              </a:xfrm>
              <a:prstGeom prst="downArrow">
                <a:avLst/>
              </a:prstGeom>
              <a:solidFill>
                <a:srgbClr val="FD69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grpSp>
        <p:grpSp>
          <p:nvGrpSpPr>
            <p:cNvPr id="12" name="Grupo 11"/>
            <p:cNvGrpSpPr/>
            <p:nvPr/>
          </p:nvGrpSpPr>
          <p:grpSpPr>
            <a:xfrm>
              <a:off x="8939699" y="2700129"/>
              <a:ext cx="2414100" cy="2478864"/>
              <a:chOff x="9512109" y="3038932"/>
              <a:chExt cx="1931280" cy="1983091"/>
            </a:xfrm>
          </p:grpSpPr>
          <p:pic>
            <p:nvPicPr>
              <p:cNvPr id="65" name="Picture 10" descr="http://residenciais.org/wp-content/uploads/2017/04/agrotoxic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701" r="4369"/>
              <a:stretch/>
            </p:blipFill>
            <p:spPr bwMode="auto">
              <a:xfrm>
                <a:off x="9512109" y="3038932"/>
                <a:ext cx="1931280" cy="1539060"/>
              </a:xfrm>
              <a:prstGeom prst="rect">
                <a:avLst/>
              </a:prstGeom>
              <a:noFill/>
              <a:extLst>
                <a:ext uri="{909E8E84-426E-40dd-AFC4-6F175D3DCCD1}">
                  <a14:hiddenFill xmlns:a14="http://schemas.microsoft.com/office/drawing/2010/main" xmlns="">
                    <a:solidFill>
                      <a:srgbClr val="FFFFFF"/>
                    </a:solidFill>
                  </a14:hiddenFill>
                </a:ext>
              </a:extLst>
            </p:spPr>
          </p:pic>
          <p:sp>
            <p:nvSpPr>
              <p:cNvPr id="66" name="Retângulo 65"/>
              <p:cNvSpPr/>
              <p:nvPr/>
            </p:nvSpPr>
            <p:spPr bwMode="auto">
              <a:xfrm>
                <a:off x="9512110" y="4577993"/>
                <a:ext cx="1931279" cy="444030"/>
              </a:xfrm>
              <a:prstGeom prst="rect">
                <a:avLst/>
              </a:prstGeom>
              <a:solidFill>
                <a:srgbClr val="26B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smtClean="0"/>
                  <a:t>Agrochemical</a:t>
                </a:r>
                <a:endParaRPr lang="en-US" sz="2800" b="1" dirty="0"/>
              </a:p>
            </p:txBody>
          </p:sp>
        </p:grpSp>
      </p:grpSp>
      <p:grpSp>
        <p:nvGrpSpPr>
          <p:cNvPr id="21" name="Grupo 20"/>
          <p:cNvGrpSpPr/>
          <p:nvPr/>
        </p:nvGrpSpPr>
        <p:grpSpPr>
          <a:xfrm>
            <a:off x="838200" y="1871342"/>
            <a:ext cx="2419349" cy="4141153"/>
            <a:chOff x="838200" y="1871342"/>
            <a:chExt cx="2419349" cy="4141153"/>
          </a:xfrm>
        </p:grpSpPr>
        <p:grpSp>
          <p:nvGrpSpPr>
            <p:cNvPr id="40" name="Grupo 39"/>
            <p:cNvGrpSpPr/>
            <p:nvPr/>
          </p:nvGrpSpPr>
          <p:grpSpPr>
            <a:xfrm>
              <a:off x="843450" y="1871342"/>
              <a:ext cx="2414099" cy="786595"/>
              <a:chOff x="4891576" y="1871342"/>
              <a:chExt cx="2414099" cy="786595"/>
            </a:xfrm>
          </p:grpSpPr>
          <p:sp>
            <p:nvSpPr>
              <p:cNvPr id="41" name="Retângulo 40"/>
              <p:cNvSpPr/>
              <p:nvPr/>
            </p:nvSpPr>
            <p:spPr bwMode="auto">
              <a:xfrm>
                <a:off x="4891576" y="1871342"/>
                <a:ext cx="2414099" cy="555038"/>
              </a:xfrm>
              <a:prstGeom prst="rect">
                <a:avLst/>
              </a:prstGeom>
              <a:solidFill>
                <a:srgbClr val="26B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sz="3600" b="1" dirty="0" smtClean="0"/>
                  <a:t>Inputs </a:t>
                </a:r>
                <a:endParaRPr lang="pt-BR" sz="3600" b="1" dirty="0"/>
              </a:p>
            </p:txBody>
          </p:sp>
          <p:sp>
            <p:nvSpPr>
              <p:cNvPr id="42" name="Seta para baixo 41"/>
              <p:cNvSpPr/>
              <p:nvPr/>
            </p:nvSpPr>
            <p:spPr>
              <a:xfrm>
                <a:off x="5970268" y="2468572"/>
                <a:ext cx="248105" cy="189365"/>
              </a:xfrm>
              <a:prstGeom prst="downArrow">
                <a:avLst/>
              </a:prstGeom>
              <a:solidFill>
                <a:srgbClr val="FD69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grpSp>
        <p:grpSp>
          <p:nvGrpSpPr>
            <p:cNvPr id="44" name="Grupo 43"/>
            <p:cNvGrpSpPr/>
            <p:nvPr/>
          </p:nvGrpSpPr>
          <p:grpSpPr>
            <a:xfrm>
              <a:off x="843450" y="5223542"/>
              <a:ext cx="2414099" cy="788953"/>
              <a:chOff x="4891576" y="5223542"/>
              <a:chExt cx="2414099" cy="788953"/>
            </a:xfrm>
          </p:grpSpPr>
          <p:sp>
            <p:nvSpPr>
              <p:cNvPr id="47" name="Retângulo 46"/>
              <p:cNvSpPr/>
              <p:nvPr/>
            </p:nvSpPr>
            <p:spPr bwMode="auto">
              <a:xfrm>
                <a:off x="4891576" y="5457457"/>
                <a:ext cx="2414099" cy="555038"/>
              </a:xfrm>
              <a:prstGeom prst="rect">
                <a:avLst/>
              </a:prstGeom>
              <a:solidFill>
                <a:srgbClr val="26B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smtClean="0"/>
                  <a:t>Outputs</a:t>
                </a:r>
                <a:endParaRPr lang="en-US" sz="3600" b="1" dirty="0"/>
              </a:p>
            </p:txBody>
          </p:sp>
          <p:sp>
            <p:nvSpPr>
              <p:cNvPr id="50" name="Seta para baixo 49"/>
              <p:cNvSpPr/>
              <p:nvPr/>
            </p:nvSpPr>
            <p:spPr>
              <a:xfrm>
                <a:off x="5970268" y="5223542"/>
                <a:ext cx="248105" cy="189365"/>
              </a:xfrm>
              <a:prstGeom prst="downArrow">
                <a:avLst/>
              </a:prstGeom>
              <a:solidFill>
                <a:srgbClr val="FD69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grpSp>
        <p:grpSp>
          <p:nvGrpSpPr>
            <p:cNvPr id="19" name="Grupo 18"/>
            <p:cNvGrpSpPr/>
            <p:nvPr/>
          </p:nvGrpSpPr>
          <p:grpSpPr>
            <a:xfrm>
              <a:off x="838200" y="2696387"/>
              <a:ext cx="2419349" cy="2482605"/>
              <a:chOff x="838200" y="2696387"/>
              <a:chExt cx="2419349" cy="2482605"/>
            </a:xfrm>
          </p:grpSpPr>
          <p:sp>
            <p:nvSpPr>
              <p:cNvPr id="37" name="Retângulo 36"/>
              <p:cNvSpPr/>
              <p:nvPr/>
            </p:nvSpPr>
            <p:spPr bwMode="auto">
              <a:xfrm>
                <a:off x="843450" y="4623954"/>
                <a:ext cx="2414099" cy="555038"/>
              </a:xfrm>
              <a:prstGeom prst="rect">
                <a:avLst/>
              </a:prstGeom>
              <a:solidFill>
                <a:srgbClr val="26B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smtClean="0"/>
                  <a:t>Fiscal policy</a:t>
                </a:r>
                <a:endParaRPr lang="en-US" sz="3200" b="1" dirty="0"/>
              </a:p>
            </p:txBody>
          </p:sp>
          <p:pic>
            <p:nvPicPr>
              <p:cNvPr id="74" name="Picture 16" descr="http://www.estrategiaynegocios.net/csp/mediapool/sites/dt.common.streams.StreamServer.cls?STREAMOID=tSau_oAxeGAEWwCKU7dX$c$daE2N3K4ZzOUsqbU5sYsW2tCCdoSz5Y0GUOvUtbjmWCsjLu883Ygn4B49Lvm9bPe2QeMKQdVeZmXF$9l$4uCZ8QDXhaHEp3rvzXRJFdy0KqPHLoMevcTLo3h8xh70Y6N_U_CryOsw6FTOdKL_jpQ-&amp;CONTENTTYPE=image/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6473"/>
              <a:stretch/>
            </p:blipFill>
            <p:spPr bwMode="auto">
              <a:xfrm>
                <a:off x="838200" y="2696387"/>
                <a:ext cx="2419349" cy="1929119"/>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22" name="Grupo 21"/>
          <p:cNvGrpSpPr/>
          <p:nvPr/>
        </p:nvGrpSpPr>
        <p:grpSpPr>
          <a:xfrm>
            <a:off x="3491543" y="4371368"/>
            <a:ext cx="5214163" cy="322727"/>
            <a:chOff x="3491543" y="3975728"/>
            <a:chExt cx="5214163" cy="322727"/>
          </a:xfrm>
        </p:grpSpPr>
        <p:sp>
          <p:nvSpPr>
            <p:cNvPr id="63" name="Seta para cima e para baixo 62"/>
            <p:cNvSpPr/>
            <p:nvPr/>
          </p:nvSpPr>
          <p:spPr>
            <a:xfrm rot="16200000">
              <a:off x="3913198" y="3554073"/>
              <a:ext cx="322727" cy="1166038"/>
            </a:xfrm>
            <a:prstGeom prst="upDownArrow">
              <a:avLst/>
            </a:prstGeom>
            <a:solidFill>
              <a:srgbClr val="FD69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80" name="Seta para cima e para baixo 79"/>
            <p:cNvSpPr/>
            <p:nvPr/>
          </p:nvSpPr>
          <p:spPr>
            <a:xfrm rot="16200000">
              <a:off x="7961323" y="3554073"/>
              <a:ext cx="322727" cy="1166038"/>
            </a:xfrm>
            <a:prstGeom prst="upDownArrow">
              <a:avLst/>
            </a:prstGeom>
            <a:solidFill>
              <a:srgbClr val="FD69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grpSp>
      <p:sp>
        <p:nvSpPr>
          <p:cNvPr id="46" name="Retângulo 45"/>
          <p:cNvSpPr/>
          <p:nvPr/>
        </p:nvSpPr>
        <p:spPr>
          <a:xfrm>
            <a:off x="4784220" y="1776046"/>
            <a:ext cx="2635284" cy="4315070"/>
          </a:xfrm>
          <a:prstGeom prst="rect">
            <a:avLst/>
          </a:prstGeom>
          <a:noFill/>
          <a:ln w="38100">
            <a:solidFill>
              <a:srgbClr val="26BDE2">
                <a:alpha val="50196"/>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t"/>
          <a:lstStyle/>
          <a:p>
            <a:pPr marL="540000" eaLnBrk="1" fontAlgn="auto" hangingPunct="1">
              <a:spcBef>
                <a:spcPts val="0"/>
              </a:spcBef>
              <a:spcAft>
                <a:spcPts val="0"/>
              </a:spcAft>
              <a:defRPr/>
            </a:pPr>
            <a:endParaRPr lang="pt-BR" sz="2800" b="1" dirty="0">
              <a:solidFill>
                <a:schemeClr val="tx1"/>
              </a:solidFill>
            </a:endParaRPr>
          </a:p>
        </p:txBody>
      </p:sp>
      <p:grpSp>
        <p:nvGrpSpPr>
          <p:cNvPr id="5" name="Grupo 4"/>
          <p:cNvGrpSpPr/>
          <p:nvPr/>
        </p:nvGrpSpPr>
        <p:grpSpPr>
          <a:xfrm>
            <a:off x="3440623" y="2730635"/>
            <a:ext cx="5313644" cy="1805725"/>
            <a:chOff x="3440623" y="2334995"/>
            <a:chExt cx="5313644" cy="1805725"/>
          </a:xfrm>
        </p:grpSpPr>
        <p:grpSp>
          <p:nvGrpSpPr>
            <p:cNvPr id="23" name="Grupo 22"/>
            <p:cNvGrpSpPr/>
            <p:nvPr/>
          </p:nvGrpSpPr>
          <p:grpSpPr>
            <a:xfrm>
              <a:off x="3451814" y="2895224"/>
              <a:ext cx="5293621" cy="1245496"/>
              <a:chOff x="3451814" y="2895224"/>
              <a:chExt cx="5293621" cy="1245496"/>
            </a:xfrm>
          </p:grpSpPr>
          <p:pic>
            <p:nvPicPr>
              <p:cNvPr id="2050" name="Picture 2" descr="https://d30y9cdsu7xlg0.cloudfront.net/png/18405-2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1814" y="2895224"/>
                <a:ext cx="1245496" cy="1245496"/>
              </a:xfrm>
              <a:prstGeom prst="rect">
                <a:avLst/>
              </a:prstGeom>
              <a:noFill/>
              <a:extLst>
                <a:ext uri="{909E8E84-426E-40dd-AFC4-6F175D3DCCD1}">
                  <a14:hiddenFill xmlns:a14="http://schemas.microsoft.com/office/drawing/2010/main" xmlns="">
                    <a:solidFill>
                      <a:srgbClr val="FFFFFF"/>
                    </a:solidFill>
                  </a14:hiddenFill>
                </a:ext>
              </a:extLst>
            </p:spPr>
          </p:pic>
          <p:pic>
            <p:nvPicPr>
              <p:cNvPr id="81" name="Picture 2" descr="https://d30y9cdsu7xlg0.cloudfront.net/png/18405-2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9939" y="2895224"/>
                <a:ext cx="1245496" cy="1245496"/>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48" name="Título 1"/>
            <p:cNvSpPr txBox="1">
              <a:spLocks/>
            </p:cNvSpPr>
            <p:nvPr/>
          </p:nvSpPr>
          <p:spPr bwMode="auto">
            <a:xfrm>
              <a:off x="3440623" y="2334995"/>
              <a:ext cx="1263162" cy="71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l" rtl="0" eaLnBrk="0" fontAlgn="base" hangingPunct="0">
                <a:lnSpc>
                  <a:spcPct val="90000"/>
                </a:lnSpc>
                <a:spcBef>
                  <a:spcPct val="0"/>
                </a:spcBef>
                <a:spcAft>
                  <a:spcPct val="0"/>
                </a:spcAft>
                <a:defRPr sz="4800" b="1" kern="1200">
                  <a:solidFill>
                    <a:srgbClr val="28ABE2"/>
                  </a:solidFill>
                  <a:latin typeface="+mn-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fontAlgn="auto" hangingPunct="1">
                <a:lnSpc>
                  <a:spcPts val="2000"/>
                </a:lnSpc>
                <a:spcAft>
                  <a:spcPts val="0"/>
                </a:spcAft>
                <a:defRPr/>
              </a:pPr>
              <a:r>
                <a:rPr lang="en-US" sz="2400" dirty="0">
                  <a:solidFill>
                    <a:schemeClr val="tx1"/>
                  </a:solidFill>
                </a:rPr>
                <a:t>Blind </a:t>
              </a:r>
              <a:r>
                <a:rPr lang="en-US" sz="2400" dirty="0" smtClean="0">
                  <a:solidFill>
                    <a:schemeClr val="tx1"/>
                  </a:solidFill>
                </a:rPr>
                <a:t>spots</a:t>
              </a:r>
              <a:endParaRPr lang="en-US" sz="2400" dirty="0">
                <a:solidFill>
                  <a:schemeClr val="tx1"/>
                </a:solidFill>
              </a:endParaRPr>
            </a:p>
          </p:txBody>
        </p:sp>
        <p:sp>
          <p:nvSpPr>
            <p:cNvPr id="49" name="Título 1"/>
            <p:cNvSpPr txBox="1">
              <a:spLocks/>
            </p:cNvSpPr>
            <p:nvPr/>
          </p:nvSpPr>
          <p:spPr bwMode="auto">
            <a:xfrm>
              <a:off x="7491105" y="2334995"/>
              <a:ext cx="1263162" cy="71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l" rtl="0" eaLnBrk="0" fontAlgn="base" hangingPunct="0">
                <a:lnSpc>
                  <a:spcPct val="90000"/>
                </a:lnSpc>
                <a:spcBef>
                  <a:spcPct val="0"/>
                </a:spcBef>
                <a:spcAft>
                  <a:spcPct val="0"/>
                </a:spcAft>
                <a:defRPr sz="4800" b="1" kern="1200">
                  <a:solidFill>
                    <a:srgbClr val="28ABE2"/>
                  </a:solidFill>
                  <a:latin typeface="+mn-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fontAlgn="auto" hangingPunct="1">
                <a:lnSpc>
                  <a:spcPts val="2000"/>
                </a:lnSpc>
                <a:spcAft>
                  <a:spcPts val="0"/>
                </a:spcAft>
                <a:defRPr/>
              </a:pPr>
              <a:r>
                <a:rPr lang="en-US" sz="2400" dirty="0" smtClean="0">
                  <a:solidFill>
                    <a:schemeClr val="tx1"/>
                  </a:solidFill>
                </a:rPr>
                <a:t>Blind spots</a:t>
              </a:r>
            </a:p>
          </p:txBody>
        </p:sp>
      </p:grpSp>
      <p:sp>
        <p:nvSpPr>
          <p:cNvPr id="61" name="Espaço Reservado para Texto 3"/>
          <p:cNvSpPr>
            <a:spLocks noGrp="1"/>
          </p:cNvSpPr>
          <p:nvPr>
            <p:ph type="body" sz="quarter" idx="13"/>
          </p:nvPr>
        </p:nvSpPr>
        <p:spPr>
          <a:xfrm>
            <a:off x="838200" y="571500"/>
            <a:ext cx="10515600" cy="461963"/>
          </a:xfrm>
        </p:spPr>
        <p:txBody>
          <a:bodyPr/>
          <a:lstStyle/>
          <a:p>
            <a:pPr eaLnBrk="1" hangingPunct="1"/>
            <a:r>
              <a:rPr lang="en-US" altLang="pt-BR" dirty="0"/>
              <a:t>Method for preparedness audit in SDGs</a:t>
            </a:r>
            <a:endParaRPr lang="pt-BR" altLang="pt-BR" dirty="0" smtClean="0"/>
          </a:p>
        </p:txBody>
      </p:sp>
    </p:spTree>
    <p:extLst>
      <p:ext uri="{BB962C8B-B14F-4D97-AF65-F5344CB8AC3E}">
        <p14:creationId xmlns:p14="http://schemas.microsoft.com/office/powerpoint/2010/main" val="424243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815975"/>
            <a:ext cx="10515600" cy="868363"/>
          </a:xfrm>
        </p:spPr>
        <p:txBody>
          <a:bodyPr rtlCol="0"/>
          <a:lstStyle/>
          <a:p>
            <a:pPr eaLnBrk="1" fontAlgn="auto" hangingPunct="1">
              <a:spcAft>
                <a:spcPts val="0"/>
              </a:spcAft>
              <a:defRPr/>
            </a:pPr>
            <a:r>
              <a:rPr lang="en-US" dirty="0" smtClean="0"/>
              <a:t>Method</a:t>
            </a:r>
            <a:r>
              <a:rPr lang="pt-BR" dirty="0" smtClean="0"/>
              <a:t>:</a:t>
            </a:r>
            <a:r>
              <a:rPr lang="en-US" dirty="0" smtClean="0"/>
              <a:t> outputs</a:t>
            </a:r>
            <a:endParaRPr lang="pt-BR" dirty="0" smtClean="0"/>
          </a:p>
        </p:txBody>
      </p:sp>
      <p:sp>
        <p:nvSpPr>
          <p:cNvPr id="11267" name="Espaço Reservado para Conteúdo 2"/>
          <p:cNvSpPr>
            <a:spLocks noGrp="1"/>
          </p:cNvSpPr>
          <p:nvPr>
            <p:ph idx="1"/>
          </p:nvPr>
        </p:nvSpPr>
        <p:spPr>
          <a:xfrm>
            <a:off x="838200" y="1958975"/>
            <a:ext cx="10515600" cy="3992563"/>
          </a:xfrm>
        </p:spPr>
        <p:txBody>
          <a:bodyPr/>
          <a:lstStyle/>
          <a:p>
            <a:pPr eaLnBrk="1" hangingPunct="1"/>
            <a:r>
              <a:rPr lang="en-US" altLang="pt-BR" dirty="0" smtClean="0"/>
              <a:t>SDG prioritization and selection matrix</a:t>
            </a:r>
          </a:p>
          <a:p>
            <a:pPr eaLnBrk="1" hangingPunct="1"/>
            <a:r>
              <a:rPr lang="en-US" altLang="pt-BR" dirty="0" smtClean="0"/>
              <a:t>Standard work papers</a:t>
            </a:r>
          </a:p>
          <a:p>
            <a:pPr eaLnBrk="1" hangingPunct="1"/>
            <a:r>
              <a:rPr lang="en-US" altLang="pt-BR" dirty="0" smtClean="0"/>
              <a:t>Tools for data consolidation</a:t>
            </a:r>
          </a:p>
          <a:p>
            <a:pPr eaLnBrk="1" hangingPunct="1"/>
            <a:r>
              <a:rPr lang="pt-BR" altLang="pt-BR" dirty="0" err="1" smtClean="0"/>
              <a:t>Dashboard</a:t>
            </a:r>
            <a:r>
              <a:rPr lang="pt-BR" altLang="pt-BR" dirty="0" smtClean="0"/>
              <a:t> for </a:t>
            </a:r>
            <a:r>
              <a:rPr lang="pt-BR" altLang="pt-BR" dirty="0" err="1" smtClean="0"/>
              <a:t>assessment</a:t>
            </a:r>
            <a:r>
              <a:rPr lang="pt-BR" altLang="pt-BR" dirty="0" smtClean="0"/>
              <a:t> </a:t>
            </a:r>
            <a:r>
              <a:rPr lang="pt-BR" altLang="pt-BR" dirty="0" err="1" smtClean="0"/>
              <a:t>and</a:t>
            </a:r>
            <a:r>
              <a:rPr lang="pt-BR" altLang="pt-BR" dirty="0" smtClean="0"/>
              <a:t> </a:t>
            </a:r>
            <a:r>
              <a:rPr lang="pt-BR" altLang="pt-BR" dirty="0" err="1" smtClean="0"/>
              <a:t>monitoring</a:t>
            </a:r>
            <a:r>
              <a:rPr lang="pt-BR" altLang="pt-BR" dirty="0" smtClean="0"/>
              <a:t> </a:t>
            </a:r>
            <a:r>
              <a:rPr lang="pt-BR" altLang="pt-BR" dirty="0" err="1" smtClean="0"/>
              <a:t>of</a:t>
            </a:r>
            <a:r>
              <a:rPr lang="pt-BR" altLang="pt-BR" dirty="0" smtClean="0"/>
              <a:t> </a:t>
            </a:r>
            <a:r>
              <a:rPr lang="pt-BR" altLang="pt-BR" dirty="0" err="1" smtClean="0"/>
              <a:t>the</a:t>
            </a:r>
            <a:r>
              <a:rPr lang="pt-BR" altLang="pt-BR" dirty="0" smtClean="0"/>
              <a:t> </a:t>
            </a:r>
            <a:r>
              <a:rPr lang="pt-BR" altLang="pt-BR" dirty="0" err="1" smtClean="0"/>
              <a:t>SDGs</a:t>
            </a:r>
            <a:endParaRPr lang="pt-BR" altLang="pt-BR" dirty="0" smtClean="0"/>
          </a:p>
          <a:p>
            <a:pPr eaLnBrk="1" hangingPunct="1"/>
            <a:endParaRPr lang="en-US" altLang="pt-BR" dirty="0" smtClean="0"/>
          </a:p>
          <a:p>
            <a:pPr eaLnBrk="1" hangingPunct="1"/>
            <a:endParaRPr lang="en-US" altLang="pt-BR" dirty="0" smtClean="0"/>
          </a:p>
        </p:txBody>
      </p:sp>
      <p:sp>
        <p:nvSpPr>
          <p:cNvPr id="11268" name="Espaço Reservado para Texto 3"/>
          <p:cNvSpPr>
            <a:spLocks noGrp="1"/>
          </p:cNvSpPr>
          <p:nvPr>
            <p:ph type="body" sz="quarter" idx="13"/>
          </p:nvPr>
        </p:nvSpPr>
        <p:spPr>
          <a:xfrm>
            <a:off x="838200" y="571500"/>
            <a:ext cx="10515600" cy="461963"/>
          </a:xfrm>
        </p:spPr>
        <p:txBody>
          <a:bodyPr/>
          <a:lstStyle/>
          <a:p>
            <a:pPr eaLnBrk="1" hangingPunct="1"/>
            <a:r>
              <a:rPr lang="en-US" altLang="pt-BR" dirty="0" smtClean="0"/>
              <a:t>Approach </a:t>
            </a:r>
            <a:r>
              <a:rPr lang="en-US" altLang="pt-BR" dirty="0"/>
              <a:t>for preparedness audit in SDGs</a:t>
            </a:r>
            <a:endParaRPr lang="pt-BR" altLang="pt-BR" dirty="0" smtClean="0"/>
          </a:p>
        </p:txBody>
      </p:sp>
    </p:spTree>
    <p:extLst>
      <p:ext uri="{BB962C8B-B14F-4D97-AF65-F5344CB8AC3E}">
        <p14:creationId xmlns:p14="http://schemas.microsoft.com/office/powerpoint/2010/main" val="1904933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SDG prioritization and selection matrix</a:t>
            </a:r>
          </a:p>
        </p:txBody>
      </p:sp>
      <p:sp>
        <p:nvSpPr>
          <p:cNvPr id="5" name="Retângulo 4"/>
          <p:cNvSpPr/>
          <p:nvPr/>
        </p:nvSpPr>
        <p:spPr>
          <a:xfrm>
            <a:off x="358695" y="1852968"/>
            <a:ext cx="2852855" cy="581025"/>
          </a:xfrm>
          <a:prstGeom prst="rect">
            <a:avLst/>
          </a:prstGeom>
          <a:solidFill>
            <a:srgbClr val="FCC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smtClean="0"/>
              <a:t>Relevance</a:t>
            </a:r>
            <a:endParaRPr lang="en-US" b="1" dirty="0"/>
          </a:p>
        </p:txBody>
      </p:sp>
      <p:sp>
        <p:nvSpPr>
          <p:cNvPr id="6" name="Retângulo 5"/>
          <p:cNvSpPr/>
          <p:nvPr/>
        </p:nvSpPr>
        <p:spPr>
          <a:xfrm>
            <a:off x="358696" y="2433993"/>
            <a:ext cx="2852854" cy="3587667"/>
          </a:xfrm>
          <a:prstGeom prst="rect">
            <a:avLst/>
          </a:prstGeom>
          <a:solidFill>
            <a:srgbClr val="FEE1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eaLnBrk="1" fontAlgn="auto" hangingPunct="1">
              <a:spcBef>
                <a:spcPts val="300"/>
              </a:spcBef>
              <a:spcAft>
                <a:spcPts val="300"/>
              </a:spcAft>
              <a:buFont typeface="+mj-lt"/>
              <a:buAutoNum type="alphaLcPeriod"/>
              <a:defRPr/>
            </a:pPr>
            <a:r>
              <a:rPr lang="en-US" sz="2300" b="1" dirty="0">
                <a:solidFill>
                  <a:schemeClr val="tx1"/>
                </a:solidFill>
              </a:rPr>
              <a:t>International </a:t>
            </a:r>
            <a:r>
              <a:rPr lang="en-US" sz="2300" b="1" dirty="0" smtClean="0">
                <a:solidFill>
                  <a:schemeClr val="tx1"/>
                </a:solidFill>
              </a:rPr>
              <a:t>treaties</a:t>
            </a:r>
          </a:p>
          <a:p>
            <a:pPr marL="457200" indent="-457200" eaLnBrk="1" fontAlgn="auto" hangingPunct="1">
              <a:spcBef>
                <a:spcPts val="300"/>
              </a:spcBef>
              <a:spcAft>
                <a:spcPts val="300"/>
              </a:spcAft>
              <a:buFont typeface="+mj-lt"/>
              <a:buAutoNum type="alphaLcPeriod"/>
              <a:defRPr/>
            </a:pPr>
            <a:r>
              <a:rPr lang="en-US" sz="2300" b="1" dirty="0" smtClean="0">
                <a:solidFill>
                  <a:schemeClr val="tx1"/>
                </a:solidFill>
              </a:rPr>
              <a:t>Planning</a:t>
            </a:r>
          </a:p>
          <a:p>
            <a:pPr marL="457200" indent="-457200" eaLnBrk="1" fontAlgn="auto" hangingPunct="1">
              <a:spcBef>
                <a:spcPts val="300"/>
              </a:spcBef>
              <a:spcAft>
                <a:spcPts val="300"/>
              </a:spcAft>
              <a:buFont typeface="+mj-lt"/>
              <a:buAutoNum type="alphaLcPeriod"/>
              <a:defRPr/>
            </a:pPr>
            <a:r>
              <a:rPr lang="en-US" sz="2300" b="1" dirty="0" smtClean="0">
                <a:solidFill>
                  <a:schemeClr val="tx1"/>
                </a:solidFill>
              </a:rPr>
              <a:t>Government initiatives</a:t>
            </a:r>
          </a:p>
          <a:p>
            <a:pPr marL="457200" indent="-457200" eaLnBrk="1" fontAlgn="auto" hangingPunct="1">
              <a:spcBef>
                <a:spcPts val="300"/>
              </a:spcBef>
              <a:spcAft>
                <a:spcPts val="300"/>
              </a:spcAft>
              <a:buFont typeface="+mj-lt"/>
              <a:buAutoNum type="alphaLcPeriod"/>
              <a:defRPr/>
            </a:pPr>
            <a:r>
              <a:rPr lang="en-US" sz="2300" b="1" dirty="0" smtClean="0">
                <a:solidFill>
                  <a:schemeClr val="tx1"/>
                </a:solidFill>
              </a:rPr>
              <a:t>Inequalities treatment</a:t>
            </a:r>
          </a:p>
          <a:p>
            <a:pPr marL="457200" indent="-457200" eaLnBrk="1" fontAlgn="auto" hangingPunct="1">
              <a:spcBef>
                <a:spcPts val="300"/>
              </a:spcBef>
              <a:spcAft>
                <a:spcPts val="300"/>
              </a:spcAft>
              <a:buFont typeface="+mj-lt"/>
              <a:buAutoNum type="alphaLcPeriod"/>
              <a:defRPr/>
            </a:pPr>
            <a:r>
              <a:rPr lang="en-US" sz="2300" b="1" dirty="0" smtClean="0">
                <a:solidFill>
                  <a:schemeClr val="tx1"/>
                </a:solidFill>
              </a:rPr>
              <a:t>Links to </a:t>
            </a:r>
            <a:r>
              <a:rPr lang="en-US" sz="2300" b="1" dirty="0">
                <a:solidFill>
                  <a:schemeClr val="tx1"/>
                </a:solidFill>
              </a:rPr>
              <a:t>another </a:t>
            </a:r>
            <a:r>
              <a:rPr lang="en-US" sz="2300" b="1" dirty="0" smtClean="0">
                <a:solidFill>
                  <a:schemeClr val="tx1"/>
                </a:solidFill>
              </a:rPr>
              <a:t>goals</a:t>
            </a:r>
            <a:endParaRPr lang="en-US" sz="2300" b="1" dirty="0">
              <a:solidFill>
                <a:schemeClr val="tx1"/>
              </a:solidFill>
            </a:endParaRPr>
          </a:p>
        </p:txBody>
      </p:sp>
      <p:sp>
        <p:nvSpPr>
          <p:cNvPr id="7" name="Retângulo 6"/>
          <p:cNvSpPr/>
          <p:nvPr/>
        </p:nvSpPr>
        <p:spPr>
          <a:xfrm>
            <a:off x="3300761" y="1852968"/>
            <a:ext cx="2798956" cy="581025"/>
          </a:xfrm>
          <a:prstGeom prst="rect">
            <a:avLst/>
          </a:prstGeom>
          <a:solidFill>
            <a:srgbClr val="FF3A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smtClean="0"/>
              <a:t>Materiality</a:t>
            </a:r>
            <a:endParaRPr lang="en-US" sz="3200" b="1" dirty="0"/>
          </a:p>
        </p:txBody>
      </p:sp>
      <p:sp>
        <p:nvSpPr>
          <p:cNvPr id="8" name="Retângulo 7"/>
          <p:cNvSpPr/>
          <p:nvPr/>
        </p:nvSpPr>
        <p:spPr>
          <a:xfrm>
            <a:off x="9065941" y="1852968"/>
            <a:ext cx="2912320" cy="581025"/>
          </a:xfrm>
          <a:prstGeom prst="rect">
            <a:avLst/>
          </a:prstGeom>
          <a:solidFill>
            <a:srgbClr val="26B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t>Value Aggregation</a:t>
            </a:r>
          </a:p>
        </p:txBody>
      </p:sp>
      <p:sp>
        <p:nvSpPr>
          <p:cNvPr id="9" name="Retângulo 8"/>
          <p:cNvSpPr/>
          <p:nvPr/>
        </p:nvSpPr>
        <p:spPr>
          <a:xfrm>
            <a:off x="6184900" y="1852968"/>
            <a:ext cx="2791832" cy="581025"/>
          </a:xfrm>
          <a:prstGeom prst="rect">
            <a:avLst/>
          </a:prstGeom>
          <a:solidFill>
            <a:srgbClr val="56C0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err="1" smtClean="0"/>
              <a:t>Criticity</a:t>
            </a:r>
            <a:endParaRPr lang="en-US" b="1" dirty="0"/>
          </a:p>
        </p:txBody>
      </p:sp>
      <p:sp>
        <p:nvSpPr>
          <p:cNvPr id="10" name="Retângulo 9"/>
          <p:cNvSpPr/>
          <p:nvPr/>
        </p:nvSpPr>
        <p:spPr>
          <a:xfrm>
            <a:off x="3300761" y="2433993"/>
            <a:ext cx="2798956" cy="3587667"/>
          </a:xfrm>
          <a:prstGeom prst="rect">
            <a:avLst/>
          </a:prstGeom>
          <a:solidFill>
            <a:srgbClr val="FFB5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eaLnBrk="1" fontAlgn="auto" hangingPunct="1">
              <a:spcBef>
                <a:spcPts val="0"/>
              </a:spcBef>
              <a:spcAft>
                <a:spcPts val="0"/>
              </a:spcAft>
              <a:buFont typeface="+mj-lt"/>
              <a:buAutoNum type="alphaLcPeriod"/>
              <a:defRPr/>
            </a:pPr>
            <a:r>
              <a:rPr lang="en-US" sz="2300" b="1" dirty="0" smtClean="0">
                <a:solidFill>
                  <a:schemeClr val="tx1"/>
                </a:solidFill>
              </a:rPr>
              <a:t>Budget Allocation</a:t>
            </a:r>
            <a:endParaRPr lang="en-US" sz="2300" b="1" dirty="0">
              <a:solidFill>
                <a:schemeClr val="tx1"/>
              </a:solidFill>
            </a:endParaRPr>
          </a:p>
        </p:txBody>
      </p:sp>
      <p:sp>
        <p:nvSpPr>
          <p:cNvPr id="11" name="Retângulo 10"/>
          <p:cNvSpPr/>
          <p:nvPr/>
        </p:nvSpPr>
        <p:spPr>
          <a:xfrm>
            <a:off x="6184900" y="2433994"/>
            <a:ext cx="2791832" cy="3587666"/>
          </a:xfrm>
          <a:prstGeom prst="rect">
            <a:avLst/>
          </a:prstGeom>
          <a:solidFill>
            <a:srgbClr val="AAE7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eaLnBrk="1" fontAlgn="auto" hangingPunct="1">
              <a:spcBef>
                <a:spcPts val="300"/>
              </a:spcBef>
              <a:spcAft>
                <a:spcPts val="300"/>
              </a:spcAft>
              <a:buFont typeface="+mj-lt"/>
              <a:buAutoNum type="alphaLcPeriod"/>
              <a:defRPr/>
            </a:pPr>
            <a:r>
              <a:rPr lang="en-US" sz="2300" b="1" dirty="0" smtClean="0">
                <a:solidFill>
                  <a:schemeClr val="tx1"/>
                </a:solidFill>
              </a:rPr>
              <a:t>Critical factors</a:t>
            </a:r>
          </a:p>
          <a:p>
            <a:pPr marL="457200" indent="-457200" eaLnBrk="1" fontAlgn="auto" hangingPunct="1">
              <a:spcBef>
                <a:spcPts val="300"/>
              </a:spcBef>
              <a:spcAft>
                <a:spcPts val="300"/>
              </a:spcAft>
              <a:buFont typeface="+mj-lt"/>
              <a:buAutoNum type="alphaLcPeriod"/>
              <a:defRPr/>
            </a:pPr>
            <a:r>
              <a:rPr lang="en-US" sz="2300" b="1" dirty="0" smtClean="0">
                <a:solidFill>
                  <a:schemeClr val="tx1"/>
                </a:solidFill>
              </a:rPr>
              <a:t>Public policies</a:t>
            </a:r>
          </a:p>
          <a:p>
            <a:pPr marL="457200" indent="-457200" eaLnBrk="1" fontAlgn="auto" hangingPunct="1">
              <a:spcBef>
                <a:spcPts val="300"/>
              </a:spcBef>
              <a:spcAft>
                <a:spcPts val="300"/>
              </a:spcAft>
              <a:buFont typeface="+mj-lt"/>
              <a:buAutoNum type="alphaLcPeriod"/>
              <a:defRPr/>
            </a:pPr>
            <a:r>
              <a:rPr lang="en-US" sz="2300" b="1" dirty="0" smtClean="0">
                <a:solidFill>
                  <a:schemeClr val="tx1"/>
                </a:solidFill>
              </a:rPr>
              <a:t>Reality observation</a:t>
            </a:r>
          </a:p>
          <a:p>
            <a:pPr marL="457200" indent="-457200" eaLnBrk="1" fontAlgn="auto" hangingPunct="1">
              <a:spcBef>
                <a:spcPts val="300"/>
              </a:spcBef>
              <a:spcAft>
                <a:spcPts val="300"/>
              </a:spcAft>
              <a:buFont typeface="+mj-lt"/>
              <a:buAutoNum type="alphaLcPeriod"/>
              <a:defRPr/>
            </a:pPr>
            <a:r>
              <a:rPr lang="en-US" sz="2300" b="1" dirty="0" smtClean="0">
                <a:solidFill>
                  <a:schemeClr val="tx1"/>
                </a:solidFill>
              </a:rPr>
              <a:t>Goal deadlines</a:t>
            </a:r>
            <a:endParaRPr lang="en-US" sz="2300" b="1" dirty="0">
              <a:solidFill>
                <a:schemeClr val="tx1"/>
              </a:solidFill>
            </a:endParaRPr>
          </a:p>
        </p:txBody>
      </p:sp>
      <p:sp>
        <p:nvSpPr>
          <p:cNvPr id="12" name="Retângulo 11"/>
          <p:cNvSpPr/>
          <p:nvPr/>
        </p:nvSpPr>
        <p:spPr>
          <a:xfrm>
            <a:off x="9065941" y="2433994"/>
            <a:ext cx="2912320" cy="3587666"/>
          </a:xfrm>
          <a:prstGeom prst="rect">
            <a:avLst/>
          </a:prstGeom>
          <a:solidFill>
            <a:srgbClr val="8CDD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eaLnBrk="1" fontAlgn="auto" hangingPunct="1">
              <a:spcBef>
                <a:spcPts val="300"/>
              </a:spcBef>
              <a:spcAft>
                <a:spcPts val="300"/>
              </a:spcAft>
              <a:buFont typeface="+mj-lt"/>
              <a:buAutoNum type="alphaLcPeriod"/>
              <a:defRPr/>
            </a:pPr>
            <a:r>
              <a:rPr lang="en-US" sz="2300" b="1" dirty="0" smtClean="0">
                <a:solidFill>
                  <a:schemeClr val="tx1"/>
                </a:solidFill>
              </a:rPr>
              <a:t>Regional group initiatives</a:t>
            </a:r>
          </a:p>
          <a:p>
            <a:pPr marL="457200" indent="-457200" eaLnBrk="1" fontAlgn="auto" hangingPunct="1">
              <a:spcBef>
                <a:spcPts val="300"/>
              </a:spcBef>
              <a:spcAft>
                <a:spcPts val="300"/>
              </a:spcAft>
              <a:buFont typeface="+mj-lt"/>
              <a:buAutoNum type="alphaLcPeriod"/>
              <a:defRPr/>
            </a:pPr>
            <a:r>
              <a:rPr lang="en-US" sz="2300" b="1" dirty="0" smtClean="0">
                <a:solidFill>
                  <a:schemeClr val="tx1"/>
                </a:solidFill>
              </a:rPr>
              <a:t>SAI initiatives</a:t>
            </a:r>
            <a:endParaRPr lang="en-US" sz="2300" b="1" dirty="0">
              <a:solidFill>
                <a:schemeClr val="tx1"/>
              </a:solidFill>
            </a:endParaRPr>
          </a:p>
        </p:txBody>
      </p:sp>
    </p:spTree>
    <p:extLst>
      <p:ext uri="{BB962C8B-B14F-4D97-AF65-F5344CB8AC3E}">
        <p14:creationId xmlns:p14="http://schemas.microsoft.com/office/powerpoint/2010/main" val="1000613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SDG prioritization and selection matrix</a:t>
            </a:r>
          </a:p>
        </p:txBody>
      </p:sp>
      <p:graphicFrame>
        <p:nvGraphicFramePr>
          <p:cNvPr id="13" name="Tabela 12"/>
          <p:cNvGraphicFramePr>
            <a:graphicFrameLocks noGrp="1"/>
          </p:cNvGraphicFramePr>
          <p:nvPr>
            <p:extLst>
              <p:ext uri="{D42A27DB-BD31-4B8C-83A1-F6EECF244321}">
                <p14:modId xmlns:p14="http://schemas.microsoft.com/office/powerpoint/2010/main" val="3794633098"/>
              </p:ext>
            </p:extLst>
          </p:nvPr>
        </p:nvGraphicFramePr>
        <p:xfrm>
          <a:off x="4821821" y="1928815"/>
          <a:ext cx="1859396" cy="3108959"/>
        </p:xfrm>
        <a:graphic>
          <a:graphicData uri="http://schemas.openxmlformats.org/drawingml/2006/table">
            <a:tbl>
              <a:tblPr firstRow="1" bandRow="1">
                <a:tableStyleId>{21E4AEA4-8DFA-4A89-87EB-49C32662AFE0}</a:tableStyleId>
              </a:tblPr>
              <a:tblGrid>
                <a:gridCol w="1859396">
                  <a:extLst>
                    <a:ext uri="{9D8B030D-6E8A-4147-A177-3AD203B41FA5}">
                      <a16:colId xmlns:a16="http://schemas.microsoft.com/office/drawing/2014/main" val="20000"/>
                    </a:ext>
                  </a:extLst>
                </a:gridCol>
              </a:tblGrid>
              <a:tr h="370840">
                <a:tc>
                  <a:txBody>
                    <a:bodyPr/>
                    <a:lstStyle/>
                    <a:p>
                      <a:r>
                        <a:rPr lang="pt-BR" sz="2800" dirty="0" err="1" smtClean="0"/>
                        <a:t>Materiality</a:t>
                      </a:r>
                      <a:endParaRPr lang="pt-BR" sz="2800" dirty="0"/>
                    </a:p>
                  </a:txBody>
                  <a:tcPr/>
                </a:tc>
                <a:extLst>
                  <a:ext uri="{0D108BD9-81ED-4DB2-BD59-A6C34878D82A}">
                    <a16:rowId xmlns:a16="http://schemas.microsoft.com/office/drawing/2014/main" val="10000"/>
                  </a:ext>
                </a:extLst>
              </a:tr>
              <a:tr h="370840">
                <a:tc>
                  <a:txBody>
                    <a:bodyPr/>
                    <a:lstStyle/>
                    <a:p>
                      <a:pPr algn="ctr"/>
                      <a:r>
                        <a:rPr lang="pt-BR" sz="2800" dirty="0" smtClean="0"/>
                        <a:t>A</a:t>
                      </a:r>
                      <a:endParaRPr lang="pt-BR" sz="2800" dirty="0"/>
                    </a:p>
                  </a:txBody>
                  <a:tcPr/>
                </a:tc>
                <a:extLst>
                  <a:ext uri="{0D108BD9-81ED-4DB2-BD59-A6C34878D82A}">
                    <a16:rowId xmlns:a16="http://schemas.microsoft.com/office/drawing/2014/main" val="10001"/>
                  </a:ext>
                </a:extLst>
              </a:tr>
              <a:tr h="370840">
                <a:tc>
                  <a:txBody>
                    <a:bodyPr/>
                    <a:lstStyle/>
                    <a:p>
                      <a:pPr algn="ctr"/>
                      <a:r>
                        <a:rPr lang="pt-BR" sz="2800" dirty="0" smtClean="0"/>
                        <a:t>5</a:t>
                      </a:r>
                      <a:endParaRPr lang="pt-BR" sz="2800" dirty="0"/>
                    </a:p>
                  </a:txBody>
                  <a:tcPr/>
                </a:tc>
                <a:extLst>
                  <a:ext uri="{0D108BD9-81ED-4DB2-BD59-A6C34878D82A}">
                    <a16:rowId xmlns:a16="http://schemas.microsoft.com/office/drawing/2014/main" val="10002"/>
                  </a:ext>
                </a:extLst>
              </a:tr>
              <a:tr h="370840">
                <a:tc>
                  <a:txBody>
                    <a:bodyPr/>
                    <a:lstStyle/>
                    <a:p>
                      <a:pPr algn="ctr"/>
                      <a:r>
                        <a:rPr lang="pt-BR" sz="2800" dirty="0" smtClean="0"/>
                        <a:t>3</a:t>
                      </a:r>
                      <a:endParaRPr lang="pt-BR" sz="2800" dirty="0"/>
                    </a:p>
                  </a:txBody>
                  <a:tcPr/>
                </a:tc>
                <a:extLst>
                  <a:ext uri="{0D108BD9-81ED-4DB2-BD59-A6C34878D82A}">
                    <a16:rowId xmlns:a16="http://schemas.microsoft.com/office/drawing/2014/main" val="10003"/>
                  </a:ext>
                </a:extLst>
              </a:tr>
              <a:tr h="370840">
                <a:tc>
                  <a:txBody>
                    <a:bodyPr/>
                    <a:lstStyle/>
                    <a:p>
                      <a:pPr algn="ctr"/>
                      <a:r>
                        <a:rPr lang="pt-BR" sz="2800" dirty="0" smtClean="0"/>
                        <a:t>3</a:t>
                      </a:r>
                      <a:endParaRPr lang="pt-BR" sz="2800" dirty="0"/>
                    </a:p>
                  </a:txBody>
                  <a:tcPr/>
                </a:tc>
                <a:extLst>
                  <a:ext uri="{0D108BD9-81ED-4DB2-BD59-A6C34878D82A}">
                    <a16:rowId xmlns:a16="http://schemas.microsoft.com/office/drawing/2014/main" val="10004"/>
                  </a:ext>
                </a:extLst>
              </a:tr>
              <a:tr h="370840">
                <a:tc>
                  <a:txBody>
                    <a:bodyPr/>
                    <a:lstStyle/>
                    <a:p>
                      <a:pPr algn="ctr"/>
                      <a:r>
                        <a:rPr lang="pt-BR" sz="2800" dirty="0" smtClean="0"/>
                        <a:t>1</a:t>
                      </a:r>
                      <a:endParaRPr lang="pt-BR" sz="2800" dirty="0"/>
                    </a:p>
                  </a:txBody>
                  <a:tcPr/>
                </a:tc>
                <a:extLst>
                  <a:ext uri="{0D108BD9-81ED-4DB2-BD59-A6C34878D82A}">
                    <a16:rowId xmlns:a16="http://schemas.microsoft.com/office/drawing/2014/main" val="10005"/>
                  </a:ext>
                </a:extLst>
              </a:tr>
            </a:tbl>
          </a:graphicData>
        </a:graphic>
      </p:graphicFrame>
      <p:graphicFrame>
        <p:nvGraphicFramePr>
          <p:cNvPr id="14" name="Tabela 13"/>
          <p:cNvGraphicFramePr>
            <a:graphicFrameLocks noGrp="1"/>
          </p:cNvGraphicFramePr>
          <p:nvPr>
            <p:extLst>
              <p:ext uri="{D42A27DB-BD31-4B8C-83A1-F6EECF244321}">
                <p14:modId xmlns:p14="http://schemas.microsoft.com/office/powerpoint/2010/main" val="432326552"/>
              </p:ext>
            </p:extLst>
          </p:nvPr>
        </p:nvGraphicFramePr>
        <p:xfrm>
          <a:off x="6681217" y="1928815"/>
          <a:ext cx="2247688" cy="3108959"/>
        </p:xfrm>
        <a:graphic>
          <a:graphicData uri="http://schemas.openxmlformats.org/drawingml/2006/table">
            <a:tbl>
              <a:tblPr firstRow="1" bandRow="1">
                <a:tableStyleId>{93296810-A885-4BE3-A3E7-6D5BEEA58F35}</a:tableStyleId>
              </a:tblPr>
              <a:tblGrid>
                <a:gridCol w="561922">
                  <a:extLst>
                    <a:ext uri="{9D8B030D-6E8A-4147-A177-3AD203B41FA5}">
                      <a16:colId xmlns:a16="http://schemas.microsoft.com/office/drawing/2014/main" val="20000"/>
                    </a:ext>
                  </a:extLst>
                </a:gridCol>
                <a:gridCol w="561922">
                  <a:extLst>
                    <a:ext uri="{9D8B030D-6E8A-4147-A177-3AD203B41FA5}">
                      <a16:colId xmlns:a16="http://schemas.microsoft.com/office/drawing/2014/main" val="20001"/>
                    </a:ext>
                  </a:extLst>
                </a:gridCol>
                <a:gridCol w="561922">
                  <a:extLst>
                    <a:ext uri="{9D8B030D-6E8A-4147-A177-3AD203B41FA5}">
                      <a16:colId xmlns:a16="http://schemas.microsoft.com/office/drawing/2014/main" val="20002"/>
                    </a:ext>
                  </a:extLst>
                </a:gridCol>
                <a:gridCol w="561922">
                  <a:extLst>
                    <a:ext uri="{9D8B030D-6E8A-4147-A177-3AD203B41FA5}">
                      <a16:colId xmlns:a16="http://schemas.microsoft.com/office/drawing/2014/main" val="20003"/>
                    </a:ext>
                  </a:extLst>
                </a:gridCol>
              </a:tblGrid>
              <a:tr h="370840">
                <a:tc gridSpan="4">
                  <a:txBody>
                    <a:bodyPr/>
                    <a:lstStyle/>
                    <a:p>
                      <a:pPr algn="ctr"/>
                      <a:r>
                        <a:rPr lang="pt-BR" sz="2800" dirty="0" err="1" smtClean="0"/>
                        <a:t>Criticity</a:t>
                      </a:r>
                      <a:endParaRPr lang="pt-BR" sz="2800" dirty="0"/>
                    </a:p>
                  </a:txBody>
                  <a:tcPr/>
                </a:tc>
                <a:tc hMerge="1">
                  <a:txBody>
                    <a:bodyPr/>
                    <a:lstStyle/>
                    <a:p>
                      <a:endParaRPr lang="pt-BR" dirty="0"/>
                    </a:p>
                  </a:txBody>
                  <a:tcPr/>
                </a:tc>
                <a:tc hMerge="1">
                  <a:txBody>
                    <a:bodyPr/>
                    <a:lstStyle/>
                    <a:p>
                      <a:endParaRPr lang="pt-BR" dirty="0"/>
                    </a:p>
                  </a:txBody>
                  <a:tcPr/>
                </a:tc>
                <a:tc hMerge="1">
                  <a:txBody>
                    <a:bodyPr/>
                    <a:lstStyle/>
                    <a:p>
                      <a:endParaRPr lang="pt-BR" dirty="0"/>
                    </a:p>
                  </a:txBody>
                  <a:tcPr/>
                </a:tc>
                <a:extLst>
                  <a:ext uri="{0D108BD9-81ED-4DB2-BD59-A6C34878D82A}">
                    <a16:rowId xmlns:a16="http://schemas.microsoft.com/office/drawing/2014/main" val="10000"/>
                  </a:ext>
                </a:extLst>
              </a:tr>
              <a:tr h="370840">
                <a:tc>
                  <a:txBody>
                    <a:bodyPr/>
                    <a:lstStyle/>
                    <a:p>
                      <a:pPr algn="ctr"/>
                      <a:r>
                        <a:rPr lang="pt-BR" sz="2800" dirty="0" smtClean="0"/>
                        <a:t>A</a:t>
                      </a:r>
                      <a:endParaRPr lang="pt-BR" sz="2800" dirty="0"/>
                    </a:p>
                  </a:txBody>
                  <a:tcPr/>
                </a:tc>
                <a:tc>
                  <a:txBody>
                    <a:bodyPr/>
                    <a:lstStyle/>
                    <a:p>
                      <a:pPr algn="ctr"/>
                      <a:r>
                        <a:rPr lang="pt-BR" sz="2800" dirty="0" smtClean="0"/>
                        <a:t>B</a:t>
                      </a:r>
                      <a:endParaRPr lang="pt-BR" sz="2800" dirty="0"/>
                    </a:p>
                  </a:txBody>
                  <a:tcPr/>
                </a:tc>
                <a:tc>
                  <a:txBody>
                    <a:bodyPr/>
                    <a:lstStyle/>
                    <a:p>
                      <a:pPr algn="ctr"/>
                      <a:r>
                        <a:rPr lang="pt-BR" sz="2800" dirty="0" smtClean="0"/>
                        <a:t>C</a:t>
                      </a:r>
                      <a:endParaRPr lang="pt-BR" sz="2800" dirty="0"/>
                    </a:p>
                  </a:txBody>
                  <a:tcPr/>
                </a:tc>
                <a:tc>
                  <a:txBody>
                    <a:bodyPr/>
                    <a:lstStyle/>
                    <a:p>
                      <a:pPr algn="ctr"/>
                      <a:r>
                        <a:rPr lang="pt-BR" sz="2800" dirty="0" smtClean="0"/>
                        <a:t>D</a:t>
                      </a:r>
                      <a:endParaRPr lang="pt-BR" sz="2800" dirty="0"/>
                    </a:p>
                  </a:txBody>
                  <a:tcPr/>
                </a:tc>
                <a:extLst>
                  <a:ext uri="{0D108BD9-81ED-4DB2-BD59-A6C34878D82A}">
                    <a16:rowId xmlns:a16="http://schemas.microsoft.com/office/drawing/2014/main" val="10001"/>
                  </a:ext>
                </a:extLst>
              </a:tr>
              <a:tr h="370840">
                <a:tc>
                  <a:txBody>
                    <a:bodyPr/>
                    <a:lstStyle/>
                    <a:p>
                      <a:pPr algn="ctr"/>
                      <a:r>
                        <a:rPr lang="pt-BR" sz="2800" dirty="0" smtClean="0"/>
                        <a:t>5</a:t>
                      </a:r>
                      <a:endParaRPr lang="pt-BR" sz="2800" dirty="0"/>
                    </a:p>
                  </a:txBody>
                  <a:tcPr/>
                </a:tc>
                <a:tc>
                  <a:txBody>
                    <a:bodyPr/>
                    <a:lstStyle/>
                    <a:p>
                      <a:pPr algn="ctr"/>
                      <a:r>
                        <a:rPr lang="pt-BR" sz="2800" dirty="0" smtClean="0"/>
                        <a:t>3</a:t>
                      </a:r>
                      <a:endParaRPr lang="pt-BR" sz="2800" dirty="0"/>
                    </a:p>
                  </a:txBody>
                  <a:tcPr/>
                </a:tc>
                <a:tc>
                  <a:txBody>
                    <a:bodyPr/>
                    <a:lstStyle/>
                    <a:p>
                      <a:pPr algn="ctr"/>
                      <a:r>
                        <a:rPr lang="pt-BR" sz="2800" dirty="0" smtClean="0"/>
                        <a:t>5</a:t>
                      </a:r>
                      <a:endParaRPr lang="pt-BR" sz="2800" dirty="0"/>
                    </a:p>
                  </a:txBody>
                  <a:tcPr/>
                </a:tc>
                <a:tc>
                  <a:txBody>
                    <a:bodyPr/>
                    <a:lstStyle/>
                    <a:p>
                      <a:pPr algn="ctr"/>
                      <a:r>
                        <a:rPr lang="pt-BR" sz="2800" dirty="0" smtClean="0"/>
                        <a:t>5</a:t>
                      </a:r>
                      <a:endParaRPr lang="pt-BR" sz="2800" dirty="0"/>
                    </a:p>
                  </a:txBody>
                  <a:tcPr/>
                </a:tc>
                <a:extLst>
                  <a:ext uri="{0D108BD9-81ED-4DB2-BD59-A6C34878D82A}">
                    <a16:rowId xmlns:a16="http://schemas.microsoft.com/office/drawing/2014/main" val="10002"/>
                  </a:ext>
                </a:extLst>
              </a:tr>
              <a:tr h="370840">
                <a:tc>
                  <a:txBody>
                    <a:bodyPr/>
                    <a:lstStyle/>
                    <a:p>
                      <a:pPr algn="ctr"/>
                      <a:r>
                        <a:rPr lang="pt-BR" sz="2800" dirty="0" smtClean="0"/>
                        <a:t>5</a:t>
                      </a:r>
                      <a:endParaRPr lang="pt-BR" sz="2800" dirty="0"/>
                    </a:p>
                  </a:txBody>
                  <a:tcPr/>
                </a:tc>
                <a:tc>
                  <a:txBody>
                    <a:bodyPr/>
                    <a:lstStyle/>
                    <a:p>
                      <a:pPr algn="ctr"/>
                      <a:r>
                        <a:rPr lang="pt-BR" sz="2800" dirty="0" smtClean="0"/>
                        <a:t>5</a:t>
                      </a:r>
                      <a:endParaRPr lang="pt-BR" sz="2800" dirty="0"/>
                    </a:p>
                  </a:txBody>
                  <a:tcPr/>
                </a:tc>
                <a:tc>
                  <a:txBody>
                    <a:bodyPr/>
                    <a:lstStyle/>
                    <a:p>
                      <a:pPr algn="ctr"/>
                      <a:r>
                        <a:rPr lang="pt-BR" sz="2800" dirty="0" smtClean="0"/>
                        <a:t>3</a:t>
                      </a:r>
                      <a:endParaRPr lang="pt-BR" sz="2800" dirty="0"/>
                    </a:p>
                  </a:txBody>
                  <a:tcPr/>
                </a:tc>
                <a:tc>
                  <a:txBody>
                    <a:bodyPr/>
                    <a:lstStyle/>
                    <a:p>
                      <a:pPr algn="ctr"/>
                      <a:r>
                        <a:rPr lang="pt-BR" sz="2800" dirty="0" smtClean="0"/>
                        <a:t>3</a:t>
                      </a:r>
                      <a:endParaRPr lang="pt-BR" sz="2800" dirty="0"/>
                    </a:p>
                  </a:txBody>
                  <a:tcPr/>
                </a:tc>
                <a:extLst>
                  <a:ext uri="{0D108BD9-81ED-4DB2-BD59-A6C34878D82A}">
                    <a16:rowId xmlns:a16="http://schemas.microsoft.com/office/drawing/2014/main" val="10003"/>
                  </a:ext>
                </a:extLst>
              </a:tr>
              <a:tr h="370840">
                <a:tc>
                  <a:txBody>
                    <a:bodyPr/>
                    <a:lstStyle/>
                    <a:p>
                      <a:pPr algn="ctr"/>
                      <a:r>
                        <a:rPr lang="pt-BR" sz="2800" dirty="0" smtClean="0"/>
                        <a:t>3</a:t>
                      </a:r>
                      <a:endParaRPr lang="pt-BR" sz="2800" dirty="0"/>
                    </a:p>
                  </a:txBody>
                  <a:tcPr/>
                </a:tc>
                <a:tc>
                  <a:txBody>
                    <a:bodyPr/>
                    <a:lstStyle/>
                    <a:p>
                      <a:pPr algn="ctr"/>
                      <a:r>
                        <a:rPr lang="pt-BR" sz="2800" dirty="0" smtClean="0"/>
                        <a:t>5</a:t>
                      </a:r>
                      <a:endParaRPr lang="pt-BR" sz="2800" dirty="0"/>
                    </a:p>
                  </a:txBody>
                  <a:tcPr/>
                </a:tc>
                <a:tc>
                  <a:txBody>
                    <a:bodyPr/>
                    <a:lstStyle/>
                    <a:p>
                      <a:pPr algn="ctr"/>
                      <a:r>
                        <a:rPr lang="pt-BR" sz="2800" dirty="0" smtClean="0"/>
                        <a:t>3</a:t>
                      </a:r>
                      <a:endParaRPr lang="pt-BR" sz="2800" dirty="0"/>
                    </a:p>
                  </a:txBody>
                  <a:tcPr/>
                </a:tc>
                <a:tc>
                  <a:txBody>
                    <a:bodyPr/>
                    <a:lstStyle/>
                    <a:p>
                      <a:pPr algn="ctr"/>
                      <a:r>
                        <a:rPr lang="pt-BR" sz="2800" dirty="0" smtClean="0"/>
                        <a:t>3</a:t>
                      </a:r>
                      <a:endParaRPr lang="pt-BR" sz="2800" dirty="0"/>
                    </a:p>
                  </a:txBody>
                  <a:tcPr/>
                </a:tc>
                <a:extLst>
                  <a:ext uri="{0D108BD9-81ED-4DB2-BD59-A6C34878D82A}">
                    <a16:rowId xmlns:a16="http://schemas.microsoft.com/office/drawing/2014/main" val="10004"/>
                  </a:ext>
                </a:extLst>
              </a:tr>
              <a:tr h="370840">
                <a:tc>
                  <a:txBody>
                    <a:bodyPr/>
                    <a:lstStyle/>
                    <a:p>
                      <a:pPr algn="ctr"/>
                      <a:r>
                        <a:rPr lang="pt-BR" sz="2800" dirty="0" smtClean="0"/>
                        <a:t>3</a:t>
                      </a:r>
                      <a:endParaRPr lang="pt-BR" sz="2800" dirty="0"/>
                    </a:p>
                  </a:txBody>
                  <a:tcPr/>
                </a:tc>
                <a:tc>
                  <a:txBody>
                    <a:bodyPr/>
                    <a:lstStyle/>
                    <a:p>
                      <a:pPr algn="ctr"/>
                      <a:r>
                        <a:rPr lang="pt-BR" sz="2800" dirty="0" smtClean="0"/>
                        <a:t>3</a:t>
                      </a:r>
                      <a:endParaRPr lang="pt-BR" sz="2800" dirty="0"/>
                    </a:p>
                  </a:txBody>
                  <a:tcPr/>
                </a:tc>
                <a:tc>
                  <a:txBody>
                    <a:bodyPr/>
                    <a:lstStyle/>
                    <a:p>
                      <a:pPr algn="ctr"/>
                      <a:r>
                        <a:rPr lang="pt-BR" sz="2800" dirty="0" smtClean="0"/>
                        <a:t>1</a:t>
                      </a:r>
                      <a:endParaRPr lang="pt-BR" sz="2800" dirty="0"/>
                    </a:p>
                  </a:txBody>
                  <a:tcPr/>
                </a:tc>
                <a:tc>
                  <a:txBody>
                    <a:bodyPr/>
                    <a:lstStyle/>
                    <a:p>
                      <a:pPr algn="ctr"/>
                      <a:r>
                        <a:rPr lang="pt-BR" sz="2800" dirty="0" smtClean="0"/>
                        <a:t>3</a:t>
                      </a:r>
                      <a:endParaRPr lang="pt-BR" sz="2800" dirty="0"/>
                    </a:p>
                  </a:txBody>
                  <a:tcPr/>
                </a:tc>
                <a:extLst>
                  <a:ext uri="{0D108BD9-81ED-4DB2-BD59-A6C34878D82A}">
                    <a16:rowId xmlns:a16="http://schemas.microsoft.com/office/drawing/2014/main" val="10005"/>
                  </a:ext>
                </a:extLst>
              </a:tr>
            </a:tbl>
          </a:graphicData>
        </a:graphic>
      </p:graphicFrame>
      <p:graphicFrame>
        <p:nvGraphicFramePr>
          <p:cNvPr id="15" name="Tabela 14"/>
          <p:cNvGraphicFramePr>
            <a:graphicFrameLocks noGrp="1"/>
          </p:cNvGraphicFramePr>
          <p:nvPr>
            <p:extLst>
              <p:ext uri="{D42A27DB-BD31-4B8C-83A1-F6EECF244321}">
                <p14:modId xmlns:p14="http://schemas.microsoft.com/office/powerpoint/2010/main" val="2191686765"/>
              </p:ext>
            </p:extLst>
          </p:nvPr>
        </p:nvGraphicFramePr>
        <p:xfrm>
          <a:off x="8928905" y="1928815"/>
          <a:ext cx="1503680" cy="3108959"/>
        </p:xfrm>
        <a:graphic>
          <a:graphicData uri="http://schemas.openxmlformats.org/drawingml/2006/table">
            <a:tbl>
              <a:tblPr firstRow="1" bandRow="1">
                <a:tableStyleId>{5C22544A-7EE6-4342-B048-85BDC9FD1C3A}</a:tableStyleId>
              </a:tblPr>
              <a:tblGrid>
                <a:gridCol w="751840">
                  <a:extLst>
                    <a:ext uri="{9D8B030D-6E8A-4147-A177-3AD203B41FA5}">
                      <a16:colId xmlns:a16="http://schemas.microsoft.com/office/drawing/2014/main" val="20000"/>
                    </a:ext>
                  </a:extLst>
                </a:gridCol>
                <a:gridCol w="751840">
                  <a:extLst>
                    <a:ext uri="{9D8B030D-6E8A-4147-A177-3AD203B41FA5}">
                      <a16:colId xmlns:a16="http://schemas.microsoft.com/office/drawing/2014/main" val="20001"/>
                    </a:ext>
                  </a:extLst>
                </a:gridCol>
              </a:tblGrid>
              <a:tr h="370840">
                <a:tc gridSpan="2">
                  <a:txBody>
                    <a:bodyPr/>
                    <a:lstStyle/>
                    <a:p>
                      <a:pPr algn="ctr"/>
                      <a:r>
                        <a:rPr lang="pt-BR" sz="2800" dirty="0" smtClean="0"/>
                        <a:t>V. A.</a:t>
                      </a:r>
                      <a:endParaRPr lang="pt-BR" sz="2800" dirty="0"/>
                    </a:p>
                  </a:txBody>
                  <a:tcPr/>
                </a:tc>
                <a:tc hMerge="1">
                  <a:txBody>
                    <a:bodyPr/>
                    <a:lstStyle/>
                    <a:p>
                      <a:endParaRPr lang="pt-BR" dirty="0"/>
                    </a:p>
                  </a:txBody>
                  <a:tcPr/>
                </a:tc>
                <a:extLst>
                  <a:ext uri="{0D108BD9-81ED-4DB2-BD59-A6C34878D82A}">
                    <a16:rowId xmlns:a16="http://schemas.microsoft.com/office/drawing/2014/main" val="10000"/>
                  </a:ext>
                </a:extLst>
              </a:tr>
              <a:tr h="370840">
                <a:tc>
                  <a:txBody>
                    <a:bodyPr/>
                    <a:lstStyle/>
                    <a:p>
                      <a:pPr algn="ctr"/>
                      <a:r>
                        <a:rPr lang="pt-BR" sz="2800" dirty="0" smtClean="0"/>
                        <a:t>A</a:t>
                      </a:r>
                      <a:endParaRPr lang="pt-BR" sz="2800" dirty="0"/>
                    </a:p>
                  </a:txBody>
                  <a:tcPr/>
                </a:tc>
                <a:tc>
                  <a:txBody>
                    <a:bodyPr/>
                    <a:lstStyle/>
                    <a:p>
                      <a:pPr algn="ctr"/>
                      <a:r>
                        <a:rPr lang="pt-BR" sz="2800" dirty="0" smtClean="0"/>
                        <a:t>B</a:t>
                      </a:r>
                      <a:endParaRPr lang="pt-BR" sz="2800" dirty="0"/>
                    </a:p>
                  </a:txBody>
                  <a:tcPr/>
                </a:tc>
                <a:extLst>
                  <a:ext uri="{0D108BD9-81ED-4DB2-BD59-A6C34878D82A}">
                    <a16:rowId xmlns:a16="http://schemas.microsoft.com/office/drawing/2014/main" val="10001"/>
                  </a:ext>
                </a:extLst>
              </a:tr>
              <a:tr h="370840">
                <a:tc>
                  <a:txBody>
                    <a:bodyPr/>
                    <a:lstStyle/>
                    <a:p>
                      <a:pPr algn="ctr"/>
                      <a:r>
                        <a:rPr lang="pt-BR" sz="2800" dirty="0" smtClean="0"/>
                        <a:t>5</a:t>
                      </a:r>
                      <a:endParaRPr lang="pt-BR" sz="2800" dirty="0"/>
                    </a:p>
                  </a:txBody>
                  <a:tcPr/>
                </a:tc>
                <a:tc>
                  <a:txBody>
                    <a:bodyPr/>
                    <a:lstStyle/>
                    <a:p>
                      <a:pPr algn="ctr"/>
                      <a:r>
                        <a:rPr lang="pt-BR" sz="2800" dirty="0" smtClean="0"/>
                        <a:t>3</a:t>
                      </a:r>
                      <a:endParaRPr lang="pt-BR" sz="2800" dirty="0"/>
                    </a:p>
                  </a:txBody>
                  <a:tcPr/>
                </a:tc>
                <a:extLst>
                  <a:ext uri="{0D108BD9-81ED-4DB2-BD59-A6C34878D82A}">
                    <a16:rowId xmlns:a16="http://schemas.microsoft.com/office/drawing/2014/main" val="10002"/>
                  </a:ext>
                </a:extLst>
              </a:tr>
              <a:tr h="370840">
                <a:tc>
                  <a:txBody>
                    <a:bodyPr/>
                    <a:lstStyle/>
                    <a:p>
                      <a:pPr algn="ctr"/>
                      <a:r>
                        <a:rPr lang="pt-BR" sz="2800" dirty="0" smtClean="0"/>
                        <a:t>3</a:t>
                      </a:r>
                      <a:endParaRPr lang="pt-BR" sz="2800" dirty="0"/>
                    </a:p>
                  </a:txBody>
                  <a:tcPr/>
                </a:tc>
                <a:tc>
                  <a:txBody>
                    <a:bodyPr/>
                    <a:lstStyle/>
                    <a:p>
                      <a:pPr algn="ctr"/>
                      <a:r>
                        <a:rPr lang="pt-BR" sz="2800" dirty="0" smtClean="0"/>
                        <a:t>3</a:t>
                      </a:r>
                      <a:endParaRPr lang="pt-BR" sz="2800" dirty="0"/>
                    </a:p>
                  </a:txBody>
                  <a:tcPr/>
                </a:tc>
                <a:extLst>
                  <a:ext uri="{0D108BD9-81ED-4DB2-BD59-A6C34878D82A}">
                    <a16:rowId xmlns:a16="http://schemas.microsoft.com/office/drawing/2014/main" val="10003"/>
                  </a:ext>
                </a:extLst>
              </a:tr>
              <a:tr h="370840">
                <a:tc>
                  <a:txBody>
                    <a:bodyPr/>
                    <a:lstStyle/>
                    <a:p>
                      <a:pPr algn="ctr"/>
                      <a:r>
                        <a:rPr lang="pt-BR" sz="2800" dirty="0" smtClean="0"/>
                        <a:t>1</a:t>
                      </a:r>
                      <a:endParaRPr lang="pt-BR" sz="2800" dirty="0"/>
                    </a:p>
                  </a:txBody>
                  <a:tcPr/>
                </a:tc>
                <a:tc>
                  <a:txBody>
                    <a:bodyPr/>
                    <a:lstStyle/>
                    <a:p>
                      <a:pPr algn="ctr"/>
                      <a:r>
                        <a:rPr lang="pt-BR" sz="2800" dirty="0" smtClean="0"/>
                        <a:t>3</a:t>
                      </a:r>
                      <a:endParaRPr lang="pt-BR" sz="2800" dirty="0"/>
                    </a:p>
                  </a:txBody>
                  <a:tcPr/>
                </a:tc>
                <a:extLst>
                  <a:ext uri="{0D108BD9-81ED-4DB2-BD59-A6C34878D82A}">
                    <a16:rowId xmlns:a16="http://schemas.microsoft.com/office/drawing/2014/main" val="10004"/>
                  </a:ext>
                </a:extLst>
              </a:tr>
              <a:tr h="370840">
                <a:tc>
                  <a:txBody>
                    <a:bodyPr/>
                    <a:lstStyle/>
                    <a:p>
                      <a:pPr algn="ctr"/>
                      <a:r>
                        <a:rPr lang="pt-BR" sz="2800" dirty="0" smtClean="0"/>
                        <a:t>1</a:t>
                      </a:r>
                      <a:endParaRPr lang="pt-BR" sz="2800" dirty="0"/>
                    </a:p>
                  </a:txBody>
                  <a:tcPr/>
                </a:tc>
                <a:tc>
                  <a:txBody>
                    <a:bodyPr/>
                    <a:lstStyle/>
                    <a:p>
                      <a:pPr algn="ctr"/>
                      <a:r>
                        <a:rPr lang="pt-BR" sz="2800" dirty="0" smtClean="0"/>
                        <a:t>1</a:t>
                      </a:r>
                      <a:endParaRPr lang="pt-BR" sz="2800" dirty="0"/>
                    </a:p>
                  </a:txBody>
                  <a:tcPr/>
                </a:tc>
                <a:extLst>
                  <a:ext uri="{0D108BD9-81ED-4DB2-BD59-A6C34878D82A}">
                    <a16:rowId xmlns:a16="http://schemas.microsoft.com/office/drawing/2014/main" val="10005"/>
                  </a:ext>
                </a:extLst>
              </a:tr>
            </a:tbl>
          </a:graphicData>
        </a:graphic>
      </p:graphicFrame>
      <p:graphicFrame>
        <p:nvGraphicFramePr>
          <p:cNvPr id="16" name="Tabela 15"/>
          <p:cNvGraphicFramePr>
            <a:graphicFrameLocks noGrp="1"/>
          </p:cNvGraphicFramePr>
          <p:nvPr>
            <p:extLst>
              <p:ext uri="{D42A27DB-BD31-4B8C-83A1-F6EECF244321}">
                <p14:modId xmlns:p14="http://schemas.microsoft.com/office/powerpoint/2010/main" val="2534718125"/>
              </p:ext>
            </p:extLst>
          </p:nvPr>
        </p:nvGraphicFramePr>
        <p:xfrm>
          <a:off x="1672221" y="1928815"/>
          <a:ext cx="3149600" cy="3108959"/>
        </p:xfrm>
        <a:graphic>
          <a:graphicData uri="http://schemas.openxmlformats.org/drawingml/2006/table">
            <a:tbl>
              <a:tblPr firstRow="1" bandRow="1">
                <a:tableStyleId>{00A15C55-8517-42AA-B614-E9B94910E393}</a:tableStyleId>
              </a:tblPr>
              <a:tblGrid>
                <a:gridCol w="629920">
                  <a:extLst>
                    <a:ext uri="{9D8B030D-6E8A-4147-A177-3AD203B41FA5}">
                      <a16:colId xmlns:a16="http://schemas.microsoft.com/office/drawing/2014/main" val="20000"/>
                    </a:ext>
                  </a:extLst>
                </a:gridCol>
                <a:gridCol w="629920">
                  <a:extLst>
                    <a:ext uri="{9D8B030D-6E8A-4147-A177-3AD203B41FA5}">
                      <a16:colId xmlns:a16="http://schemas.microsoft.com/office/drawing/2014/main" val="20001"/>
                    </a:ext>
                  </a:extLst>
                </a:gridCol>
                <a:gridCol w="629920">
                  <a:extLst>
                    <a:ext uri="{9D8B030D-6E8A-4147-A177-3AD203B41FA5}">
                      <a16:colId xmlns:a16="http://schemas.microsoft.com/office/drawing/2014/main" val="20002"/>
                    </a:ext>
                  </a:extLst>
                </a:gridCol>
                <a:gridCol w="629920">
                  <a:extLst>
                    <a:ext uri="{9D8B030D-6E8A-4147-A177-3AD203B41FA5}">
                      <a16:colId xmlns:a16="http://schemas.microsoft.com/office/drawing/2014/main" val="20003"/>
                    </a:ext>
                  </a:extLst>
                </a:gridCol>
                <a:gridCol w="629920">
                  <a:extLst>
                    <a:ext uri="{9D8B030D-6E8A-4147-A177-3AD203B41FA5}">
                      <a16:colId xmlns:a16="http://schemas.microsoft.com/office/drawing/2014/main" val="20004"/>
                    </a:ext>
                  </a:extLst>
                </a:gridCol>
              </a:tblGrid>
              <a:tr h="370840">
                <a:tc gridSpan="5">
                  <a:txBody>
                    <a:bodyPr/>
                    <a:lstStyle/>
                    <a:p>
                      <a:pPr algn="ctr"/>
                      <a:r>
                        <a:rPr lang="pt-BR" sz="2800" dirty="0" err="1" smtClean="0"/>
                        <a:t>Relevance</a:t>
                      </a:r>
                      <a:endParaRPr lang="pt-BR" sz="2800" dirty="0"/>
                    </a:p>
                  </a:txBody>
                  <a:tcPr/>
                </a:tc>
                <a:tc hMerge="1">
                  <a:txBody>
                    <a:bodyPr/>
                    <a:lstStyle/>
                    <a:p>
                      <a:endParaRPr lang="pt-BR" dirty="0"/>
                    </a:p>
                  </a:txBody>
                  <a:tcPr/>
                </a:tc>
                <a:tc hMerge="1">
                  <a:txBody>
                    <a:bodyPr/>
                    <a:lstStyle/>
                    <a:p>
                      <a:endParaRPr lang="pt-BR" dirty="0"/>
                    </a:p>
                  </a:txBody>
                  <a:tcPr/>
                </a:tc>
                <a:tc hMerge="1">
                  <a:txBody>
                    <a:bodyPr/>
                    <a:lstStyle/>
                    <a:p>
                      <a:endParaRPr lang="pt-BR" dirty="0"/>
                    </a:p>
                  </a:txBody>
                  <a:tcPr/>
                </a:tc>
                <a:tc hMerge="1">
                  <a:txBody>
                    <a:bodyPr/>
                    <a:lstStyle/>
                    <a:p>
                      <a:endParaRPr lang="pt-BR" dirty="0"/>
                    </a:p>
                  </a:txBody>
                  <a:tcPr/>
                </a:tc>
                <a:extLst>
                  <a:ext uri="{0D108BD9-81ED-4DB2-BD59-A6C34878D82A}">
                    <a16:rowId xmlns:a16="http://schemas.microsoft.com/office/drawing/2014/main" val="10000"/>
                  </a:ext>
                </a:extLst>
              </a:tr>
              <a:tr h="370840">
                <a:tc>
                  <a:txBody>
                    <a:bodyPr/>
                    <a:lstStyle/>
                    <a:p>
                      <a:pPr algn="ctr"/>
                      <a:r>
                        <a:rPr lang="pt-BR" sz="2800" dirty="0" smtClean="0"/>
                        <a:t>A</a:t>
                      </a:r>
                      <a:endParaRPr lang="pt-BR" sz="2800" dirty="0"/>
                    </a:p>
                  </a:txBody>
                  <a:tcPr/>
                </a:tc>
                <a:tc>
                  <a:txBody>
                    <a:bodyPr/>
                    <a:lstStyle/>
                    <a:p>
                      <a:pPr algn="ctr"/>
                      <a:r>
                        <a:rPr lang="pt-BR" sz="2800" dirty="0" smtClean="0"/>
                        <a:t>B</a:t>
                      </a:r>
                      <a:endParaRPr lang="pt-BR" sz="2800" dirty="0"/>
                    </a:p>
                  </a:txBody>
                  <a:tcPr/>
                </a:tc>
                <a:tc>
                  <a:txBody>
                    <a:bodyPr/>
                    <a:lstStyle/>
                    <a:p>
                      <a:pPr algn="ctr"/>
                      <a:r>
                        <a:rPr lang="pt-BR" sz="2800" dirty="0" smtClean="0"/>
                        <a:t>C</a:t>
                      </a:r>
                      <a:endParaRPr lang="pt-BR" sz="2800" dirty="0"/>
                    </a:p>
                  </a:txBody>
                  <a:tcPr/>
                </a:tc>
                <a:tc>
                  <a:txBody>
                    <a:bodyPr/>
                    <a:lstStyle/>
                    <a:p>
                      <a:pPr algn="ctr"/>
                      <a:r>
                        <a:rPr lang="pt-BR" sz="2800" dirty="0" smtClean="0"/>
                        <a:t>D</a:t>
                      </a:r>
                      <a:endParaRPr lang="pt-BR" sz="2800" dirty="0"/>
                    </a:p>
                  </a:txBody>
                  <a:tcPr/>
                </a:tc>
                <a:tc>
                  <a:txBody>
                    <a:bodyPr/>
                    <a:lstStyle/>
                    <a:p>
                      <a:pPr algn="ctr"/>
                      <a:r>
                        <a:rPr lang="pt-BR" sz="2800" dirty="0" smtClean="0"/>
                        <a:t>E</a:t>
                      </a:r>
                      <a:endParaRPr lang="pt-BR" sz="2800" dirty="0"/>
                    </a:p>
                  </a:txBody>
                  <a:tcPr/>
                </a:tc>
                <a:extLst>
                  <a:ext uri="{0D108BD9-81ED-4DB2-BD59-A6C34878D82A}">
                    <a16:rowId xmlns:a16="http://schemas.microsoft.com/office/drawing/2014/main" val="10001"/>
                  </a:ext>
                </a:extLst>
              </a:tr>
              <a:tr h="370840">
                <a:tc>
                  <a:txBody>
                    <a:bodyPr/>
                    <a:lstStyle/>
                    <a:p>
                      <a:pPr algn="ctr"/>
                      <a:r>
                        <a:rPr lang="pt-BR" sz="2800" dirty="0" smtClean="0"/>
                        <a:t>5</a:t>
                      </a:r>
                      <a:endParaRPr lang="pt-BR" sz="2800" dirty="0"/>
                    </a:p>
                  </a:txBody>
                  <a:tcPr/>
                </a:tc>
                <a:tc>
                  <a:txBody>
                    <a:bodyPr/>
                    <a:lstStyle/>
                    <a:p>
                      <a:pPr algn="ctr"/>
                      <a:r>
                        <a:rPr lang="pt-BR" sz="2800" dirty="0" smtClean="0"/>
                        <a:t>5</a:t>
                      </a:r>
                      <a:endParaRPr lang="pt-BR" sz="2800" dirty="0"/>
                    </a:p>
                  </a:txBody>
                  <a:tcPr/>
                </a:tc>
                <a:tc>
                  <a:txBody>
                    <a:bodyPr/>
                    <a:lstStyle/>
                    <a:p>
                      <a:pPr algn="ctr"/>
                      <a:r>
                        <a:rPr lang="pt-BR" sz="2800" dirty="0" smtClean="0"/>
                        <a:t>3</a:t>
                      </a:r>
                      <a:endParaRPr lang="pt-BR" sz="2800" dirty="0"/>
                    </a:p>
                  </a:txBody>
                  <a:tcPr/>
                </a:tc>
                <a:tc>
                  <a:txBody>
                    <a:bodyPr/>
                    <a:lstStyle/>
                    <a:p>
                      <a:pPr algn="ctr"/>
                      <a:r>
                        <a:rPr lang="pt-BR" sz="2800" dirty="0" smtClean="0"/>
                        <a:t>5</a:t>
                      </a:r>
                      <a:endParaRPr lang="pt-BR" sz="2800" dirty="0"/>
                    </a:p>
                  </a:txBody>
                  <a:tcPr/>
                </a:tc>
                <a:tc>
                  <a:txBody>
                    <a:bodyPr/>
                    <a:lstStyle/>
                    <a:p>
                      <a:pPr algn="ctr"/>
                      <a:r>
                        <a:rPr lang="pt-BR" sz="2800" dirty="0" smtClean="0"/>
                        <a:t>5</a:t>
                      </a:r>
                      <a:endParaRPr lang="pt-BR" sz="2800" dirty="0"/>
                    </a:p>
                  </a:txBody>
                  <a:tcPr/>
                </a:tc>
                <a:extLst>
                  <a:ext uri="{0D108BD9-81ED-4DB2-BD59-A6C34878D82A}">
                    <a16:rowId xmlns:a16="http://schemas.microsoft.com/office/drawing/2014/main" val="10002"/>
                  </a:ext>
                </a:extLst>
              </a:tr>
              <a:tr h="370840">
                <a:tc>
                  <a:txBody>
                    <a:bodyPr/>
                    <a:lstStyle/>
                    <a:p>
                      <a:pPr algn="ctr"/>
                      <a:r>
                        <a:rPr lang="pt-BR" sz="2800" dirty="0" smtClean="0"/>
                        <a:t>5</a:t>
                      </a:r>
                      <a:endParaRPr lang="pt-BR" sz="2800" dirty="0"/>
                    </a:p>
                  </a:txBody>
                  <a:tcPr/>
                </a:tc>
                <a:tc>
                  <a:txBody>
                    <a:bodyPr/>
                    <a:lstStyle/>
                    <a:p>
                      <a:pPr algn="ctr"/>
                      <a:r>
                        <a:rPr lang="pt-BR" sz="2800" dirty="0" smtClean="0"/>
                        <a:t>3</a:t>
                      </a:r>
                      <a:endParaRPr lang="pt-BR" sz="2800" dirty="0"/>
                    </a:p>
                  </a:txBody>
                  <a:tcPr/>
                </a:tc>
                <a:tc>
                  <a:txBody>
                    <a:bodyPr/>
                    <a:lstStyle/>
                    <a:p>
                      <a:pPr algn="ctr"/>
                      <a:r>
                        <a:rPr lang="pt-BR" sz="2800" dirty="0" smtClean="0"/>
                        <a:t>5</a:t>
                      </a:r>
                      <a:endParaRPr lang="pt-BR" sz="2800" dirty="0"/>
                    </a:p>
                  </a:txBody>
                  <a:tcPr/>
                </a:tc>
                <a:tc>
                  <a:txBody>
                    <a:bodyPr/>
                    <a:lstStyle/>
                    <a:p>
                      <a:pPr algn="ctr"/>
                      <a:r>
                        <a:rPr lang="pt-BR" sz="2800" dirty="0" smtClean="0"/>
                        <a:t>3</a:t>
                      </a:r>
                      <a:endParaRPr lang="pt-BR" sz="2800" dirty="0"/>
                    </a:p>
                  </a:txBody>
                  <a:tcPr/>
                </a:tc>
                <a:tc>
                  <a:txBody>
                    <a:bodyPr/>
                    <a:lstStyle/>
                    <a:p>
                      <a:pPr algn="ctr"/>
                      <a:r>
                        <a:rPr lang="pt-BR" sz="2800" dirty="0" smtClean="0"/>
                        <a:t>5</a:t>
                      </a:r>
                      <a:endParaRPr lang="pt-BR" sz="2800" dirty="0"/>
                    </a:p>
                  </a:txBody>
                  <a:tcPr/>
                </a:tc>
                <a:extLst>
                  <a:ext uri="{0D108BD9-81ED-4DB2-BD59-A6C34878D82A}">
                    <a16:rowId xmlns:a16="http://schemas.microsoft.com/office/drawing/2014/main" val="10003"/>
                  </a:ext>
                </a:extLst>
              </a:tr>
              <a:tr h="370840">
                <a:tc>
                  <a:txBody>
                    <a:bodyPr/>
                    <a:lstStyle/>
                    <a:p>
                      <a:pPr algn="ctr"/>
                      <a:r>
                        <a:rPr lang="pt-BR" sz="2800" dirty="0" smtClean="0"/>
                        <a:t>3</a:t>
                      </a:r>
                      <a:endParaRPr lang="pt-BR" sz="2800" dirty="0"/>
                    </a:p>
                  </a:txBody>
                  <a:tcPr/>
                </a:tc>
                <a:tc>
                  <a:txBody>
                    <a:bodyPr/>
                    <a:lstStyle/>
                    <a:p>
                      <a:pPr algn="ctr"/>
                      <a:r>
                        <a:rPr lang="pt-BR" sz="2800" dirty="0" smtClean="0"/>
                        <a:t>5</a:t>
                      </a:r>
                      <a:endParaRPr lang="pt-BR" sz="2800" dirty="0"/>
                    </a:p>
                  </a:txBody>
                  <a:tcPr/>
                </a:tc>
                <a:tc>
                  <a:txBody>
                    <a:bodyPr/>
                    <a:lstStyle/>
                    <a:p>
                      <a:pPr algn="ctr"/>
                      <a:r>
                        <a:rPr lang="pt-BR" sz="2800" dirty="0" smtClean="0"/>
                        <a:t>3</a:t>
                      </a:r>
                      <a:endParaRPr lang="pt-BR" sz="2800" dirty="0"/>
                    </a:p>
                  </a:txBody>
                  <a:tcPr/>
                </a:tc>
                <a:tc>
                  <a:txBody>
                    <a:bodyPr/>
                    <a:lstStyle/>
                    <a:p>
                      <a:pPr algn="ctr"/>
                      <a:r>
                        <a:rPr lang="pt-BR" sz="2800" dirty="0" smtClean="0"/>
                        <a:t>5</a:t>
                      </a:r>
                      <a:endParaRPr lang="pt-BR" sz="2800" dirty="0"/>
                    </a:p>
                  </a:txBody>
                  <a:tcPr/>
                </a:tc>
                <a:tc>
                  <a:txBody>
                    <a:bodyPr/>
                    <a:lstStyle/>
                    <a:p>
                      <a:pPr algn="ctr"/>
                      <a:r>
                        <a:rPr lang="pt-BR" sz="2800" dirty="0" smtClean="0"/>
                        <a:t>3</a:t>
                      </a:r>
                      <a:endParaRPr lang="pt-BR" sz="2800" dirty="0"/>
                    </a:p>
                  </a:txBody>
                  <a:tcPr/>
                </a:tc>
                <a:extLst>
                  <a:ext uri="{0D108BD9-81ED-4DB2-BD59-A6C34878D82A}">
                    <a16:rowId xmlns:a16="http://schemas.microsoft.com/office/drawing/2014/main" val="10004"/>
                  </a:ext>
                </a:extLst>
              </a:tr>
              <a:tr h="370840">
                <a:tc>
                  <a:txBody>
                    <a:bodyPr/>
                    <a:lstStyle/>
                    <a:p>
                      <a:pPr algn="ctr"/>
                      <a:r>
                        <a:rPr lang="pt-BR" sz="2800" dirty="0" smtClean="0"/>
                        <a:t>3</a:t>
                      </a:r>
                      <a:endParaRPr lang="pt-BR" sz="2800" dirty="0"/>
                    </a:p>
                  </a:txBody>
                  <a:tcPr/>
                </a:tc>
                <a:tc>
                  <a:txBody>
                    <a:bodyPr/>
                    <a:lstStyle/>
                    <a:p>
                      <a:pPr algn="ctr"/>
                      <a:r>
                        <a:rPr lang="pt-BR" sz="2800" dirty="0" smtClean="0"/>
                        <a:t>1</a:t>
                      </a:r>
                      <a:endParaRPr lang="pt-BR" sz="2800" dirty="0"/>
                    </a:p>
                  </a:txBody>
                  <a:tcPr/>
                </a:tc>
                <a:tc>
                  <a:txBody>
                    <a:bodyPr/>
                    <a:lstStyle/>
                    <a:p>
                      <a:pPr algn="ctr"/>
                      <a:r>
                        <a:rPr lang="pt-BR" sz="2800" dirty="0" smtClean="0"/>
                        <a:t>3</a:t>
                      </a:r>
                      <a:endParaRPr lang="pt-BR" sz="2800" dirty="0"/>
                    </a:p>
                  </a:txBody>
                  <a:tcPr/>
                </a:tc>
                <a:tc>
                  <a:txBody>
                    <a:bodyPr/>
                    <a:lstStyle/>
                    <a:p>
                      <a:pPr algn="ctr"/>
                      <a:r>
                        <a:rPr lang="pt-BR" sz="2800" dirty="0" smtClean="0"/>
                        <a:t>3</a:t>
                      </a:r>
                      <a:endParaRPr lang="pt-BR" sz="2800" dirty="0"/>
                    </a:p>
                  </a:txBody>
                  <a:tcPr/>
                </a:tc>
                <a:tc>
                  <a:txBody>
                    <a:bodyPr/>
                    <a:lstStyle/>
                    <a:p>
                      <a:pPr algn="ctr"/>
                      <a:r>
                        <a:rPr lang="pt-BR" sz="2800" dirty="0" smtClean="0"/>
                        <a:t>3</a:t>
                      </a:r>
                      <a:endParaRPr lang="pt-BR" sz="2800" dirty="0"/>
                    </a:p>
                  </a:txBody>
                  <a:tcPr/>
                </a:tc>
                <a:extLst>
                  <a:ext uri="{0D108BD9-81ED-4DB2-BD59-A6C34878D82A}">
                    <a16:rowId xmlns:a16="http://schemas.microsoft.com/office/drawing/2014/main" val="10005"/>
                  </a:ext>
                </a:extLst>
              </a:tr>
            </a:tbl>
          </a:graphicData>
        </a:graphic>
      </p:graphicFrame>
      <p:graphicFrame>
        <p:nvGraphicFramePr>
          <p:cNvPr id="17" name="Tabela 16"/>
          <p:cNvGraphicFramePr>
            <a:graphicFrameLocks noGrp="1"/>
          </p:cNvGraphicFramePr>
          <p:nvPr>
            <p:extLst>
              <p:ext uri="{D42A27DB-BD31-4B8C-83A1-F6EECF244321}">
                <p14:modId xmlns:p14="http://schemas.microsoft.com/office/powerpoint/2010/main" val="2655568463"/>
              </p:ext>
            </p:extLst>
          </p:nvPr>
        </p:nvGraphicFramePr>
        <p:xfrm>
          <a:off x="438911" y="1928815"/>
          <a:ext cx="1233309" cy="3108959"/>
        </p:xfrm>
        <a:graphic>
          <a:graphicData uri="http://schemas.openxmlformats.org/drawingml/2006/table">
            <a:tbl>
              <a:tblPr firstRow="1" bandRow="1">
                <a:tableStyleId>{F5AB1C69-6EDB-4FF4-983F-18BD219EF322}</a:tableStyleId>
              </a:tblPr>
              <a:tblGrid>
                <a:gridCol w="1233309">
                  <a:extLst>
                    <a:ext uri="{9D8B030D-6E8A-4147-A177-3AD203B41FA5}">
                      <a16:colId xmlns:a16="http://schemas.microsoft.com/office/drawing/2014/main" val="20000"/>
                    </a:ext>
                  </a:extLst>
                </a:gridCol>
              </a:tblGrid>
              <a:tr h="370840">
                <a:tc>
                  <a:txBody>
                    <a:bodyPr/>
                    <a:lstStyle/>
                    <a:p>
                      <a:pPr algn="ctr"/>
                      <a:r>
                        <a:rPr lang="pt-BR" sz="2800" dirty="0" smtClean="0"/>
                        <a:t>SDG</a:t>
                      </a:r>
                      <a:endParaRPr lang="pt-BR" sz="2800" dirty="0"/>
                    </a:p>
                  </a:txBody>
                  <a:tcPr/>
                </a:tc>
                <a:extLst>
                  <a:ext uri="{0D108BD9-81ED-4DB2-BD59-A6C34878D82A}">
                    <a16:rowId xmlns:a16="http://schemas.microsoft.com/office/drawing/2014/main" val="10000"/>
                  </a:ext>
                </a:extLst>
              </a:tr>
              <a:tr h="370840">
                <a:tc>
                  <a:txBody>
                    <a:bodyPr/>
                    <a:lstStyle/>
                    <a:p>
                      <a:pPr algn="ctr"/>
                      <a:r>
                        <a:rPr lang="pt-BR" sz="2800" dirty="0" smtClean="0"/>
                        <a:t>Target</a:t>
                      </a:r>
                      <a:endParaRPr lang="pt-BR" sz="2800" dirty="0"/>
                    </a:p>
                  </a:txBody>
                  <a:tcPr/>
                </a:tc>
                <a:extLst>
                  <a:ext uri="{0D108BD9-81ED-4DB2-BD59-A6C34878D82A}">
                    <a16:rowId xmlns:a16="http://schemas.microsoft.com/office/drawing/2014/main" val="10001"/>
                  </a:ext>
                </a:extLst>
              </a:tr>
              <a:tr h="370840">
                <a:tc>
                  <a:txBody>
                    <a:bodyPr/>
                    <a:lstStyle/>
                    <a:p>
                      <a:pPr algn="ctr"/>
                      <a:r>
                        <a:rPr lang="pt-BR" sz="2800" dirty="0" smtClean="0"/>
                        <a:t>2.4</a:t>
                      </a:r>
                      <a:endParaRPr lang="pt-BR" sz="2800" dirty="0"/>
                    </a:p>
                  </a:txBody>
                  <a:tcPr/>
                </a:tc>
                <a:extLst>
                  <a:ext uri="{0D108BD9-81ED-4DB2-BD59-A6C34878D82A}">
                    <a16:rowId xmlns:a16="http://schemas.microsoft.com/office/drawing/2014/main" val="10002"/>
                  </a:ext>
                </a:extLst>
              </a:tr>
              <a:tr h="370840">
                <a:tc>
                  <a:txBody>
                    <a:bodyPr/>
                    <a:lstStyle/>
                    <a:p>
                      <a:pPr algn="ctr"/>
                      <a:r>
                        <a:rPr lang="pt-BR" sz="2800" dirty="0" smtClean="0"/>
                        <a:t>2.5</a:t>
                      </a:r>
                      <a:endParaRPr lang="pt-BR" sz="2800" dirty="0"/>
                    </a:p>
                  </a:txBody>
                  <a:tcPr/>
                </a:tc>
                <a:extLst>
                  <a:ext uri="{0D108BD9-81ED-4DB2-BD59-A6C34878D82A}">
                    <a16:rowId xmlns:a16="http://schemas.microsoft.com/office/drawing/2014/main" val="10003"/>
                  </a:ext>
                </a:extLst>
              </a:tr>
              <a:tr h="370840">
                <a:tc>
                  <a:txBody>
                    <a:bodyPr/>
                    <a:lstStyle/>
                    <a:p>
                      <a:pPr algn="ctr"/>
                      <a:r>
                        <a:rPr lang="pt-BR" sz="2800" dirty="0" smtClean="0"/>
                        <a:t>6.2</a:t>
                      </a:r>
                      <a:endParaRPr lang="pt-BR" sz="2800" dirty="0"/>
                    </a:p>
                  </a:txBody>
                  <a:tcPr/>
                </a:tc>
                <a:extLst>
                  <a:ext uri="{0D108BD9-81ED-4DB2-BD59-A6C34878D82A}">
                    <a16:rowId xmlns:a16="http://schemas.microsoft.com/office/drawing/2014/main" val="10004"/>
                  </a:ext>
                </a:extLst>
              </a:tr>
              <a:tr h="370840">
                <a:tc>
                  <a:txBody>
                    <a:bodyPr/>
                    <a:lstStyle/>
                    <a:p>
                      <a:pPr algn="ctr"/>
                      <a:r>
                        <a:rPr lang="pt-BR" sz="2800" dirty="0" smtClean="0"/>
                        <a:t>6.3</a:t>
                      </a:r>
                      <a:endParaRPr lang="pt-BR" sz="2800" dirty="0"/>
                    </a:p>
                  </a:txBody>
                  <a:tcPr/>
                </a:tc>
                <a:extLst>
                  <a:ext uri="{0D108BD9-81ED-4DB2-BD59-A6C34878D82A}">
                    <a16:rowId xmlns:a16="http://schemas.microsoft.com/office/drawing/2014/main" val="10005"/>
                  </a:ext>
                </a:extLst>
              </a:tr>
            </a:tbl>
          </a:graphicData>
        </a:graphic>
      </p:graphicFrame>
      <p:graphicFrame>
        <p:nvGraphicFramePr>
          <p:cNvPr id="18" name="Tabela 17"/>
          <p:cNvGraphicFramePr>
            <a:graphicFrameLocks noGrp="1"/>
          </p:cNvGraphicFramePr>
          <p:nvPr>
            <p:extLst>
              <p:ext uri="{D42A27DB-BD31-4B8C-83A1-F6EECF244321}">
                <p14:modId xmlns:p14="http://schemas.microsoft.com/office/powerpoint/2010/main" val="2713568244"/>
              </p:ext>
            </p:extLst>
          </p:nvPr>
        </p:nvGraphicFramePr>
        <p:xfrm>
          <a:off x="10432585" y="1928815"/>
          <a:ext cx="1233309" cy="3108959"/>
        </p:xfrm>
        <a:graphic>
          <a:graphicData uri="http://schemas.openxmlformats.org/drawingml/2006/table">
            <a:tbl>
              <a:tblPr firstRow="1" bandRow="1">
                <a:tableStyleId>{F5AB1C69-6EDB-4FF4-983F-18BD219EF322}</a:tableStyleId>
              </a:tblPr>
              <a:tblGrid>
                <a:gridCol w="1233309">
                  <a:extLst>
                    <a:ext uri="{9D8B030D-6E8A-4147-A177-3AD203B41FA5}">
                      <a16:colId xmlns:a16="http://schemas.microsoft.com/office/drawing/2014/main" val="20000"/>
                    </a:ext>
                  </a:extLst>
                </a:gridCol>
              </a:tblGrid>
              <a:tr h="370840">
                <a:tc>
                  <a:txBody>
                    <a:bodyPr/>
                    <a:lstStyle/>
                    <a:p>
                      <a:pPr algn="ctr"/>
                      <a:r>
                        <a:rPr lang="pt-BR" sz="2800" dirty="0" smtClean="0"/>
                        <a:t>Res</a:t>
                      </a:r>
                      <a:endParaRPr lang="pt-BR" sz="2800" dirty="0"/>
                    </a:p>
                  </a:txBody>
                  <a:tcPr/>
                </a:tc>
                <a:extLst>
                  <a:ext uri="{0D108BD9-81ED-4DB2-BD59-A6C34878D82A}">
                    <a16:rowId xmlns:a16="http://schemas.microsoft.com/office/drawing/2014/main" val="10000"/>
                  </a:ext>
                </a:extLst>
              </a:tr>
              <a:tr h="370840">
                <a:tc>
                  <a:txBody>
                    <a:bodyPr/>
                    <a:lstStyle/>
                    <a:p>
                      <a:pPr algn="ctr"/>
                      <a:endParaRPr lang="pt-BR" sz="2800" dirty="0"/>
                    </a:p>
                  </a:txBody>
                  <a:tcPr/>
                </a:tc>
                <a:extLst>
                  <a:ext uri="{0D108BD9-81ED-4DB2-BD59-A6C34878D82A}">
                    <a16:rowId xmlns:a16="http://schemas.microsoft.com/office/drawing/2014/main" val="10001"/>
                  </a:ext>
                </a:extLst>
              </a:tr>
              <a:tr h="370840">
                <a:tc>
                  <a:txBody>
                    <a:bodyPr/>
                    <a:lstStyle/>
                    <a:p>
                      <a:pPr algn="ctr"/>
                      <a:r>
                        <a:rPr lang="pt-BR" sz="2800" dirty="0" smtClean="0"/>
                        <a:t>4,52</a:t>
                      </a:r>
                      <a:endParaRPr lang="pt-BR" sz="2800" dirty="0"/>
                    </a:p>
                  </a:txBody>
                  <a:tcPr/>
                </a:tc>
                <a:extLst>
                  <a:ext uri="{0D108BD9-81ED-4DB2-BD59-A6C34878D82A}">
                    <a16:rowId xmlns:a16="http://schemas.microsoft.com/office/drawing/2014/main" val="10002"/>
                  </a:ext>
                </a:extLst>
              </a:tr>
              <a:tr h="370840">
                <a:tc>
                  <a:txBody>
                    <a:bodyPr/>
                    <a:lstStyle/>
                    <a:p>
                      <a:pPr algn="ctr"/>
                      <a:r>
                        <a:rPr lang="pt-BR" sz="2800" dirty="0" smtClean="0"/>
                        <a:t>3,55</a:t>
                      </a:r>
                      <a:endParaRPr lang="pt-BR" sz="2800" dirty="0"/>
                    </a:p>
                  </a:txBody>
                  <a:tcPr/>
                </a:tc>
                <a:extLst>
                  <a:ext uri="{0D108BD9-81ED-4DB2-BD59-A6C34878D82A}">
                    <a16:rowId xmlns:a16="http://schemas.microsoft.com/office/drawing/2014/main" val="10003"/>
                  </a:ext>
                </a:extLst>
              </a:tr>
              <a:tr h="370840">
                <a:tc>
                  <a:txBody>
                    <a:bodyPr/>
                    <a:lstStyle/>
                    <a:p>
                      <a:pPr algn="ctr"/>
                      <a:r>
                        <a:rPr lang="pt-BR" sz="2800" dirty="0" smtClean="0"/>
                        <a:t>3,07</a:t>
                      </a:r>
                      <a:endParaRPr lang="pt-BR" sz="2800" dirty="0"/>
                    </a:p>
                  </a:txBody>
                  <a:tcPr/>
                </a:tc>
                <a:extLst>
                  <a:ext uri="{0D108BD9-81ED-4DB2-BD59-A6C34878D82A}">
                    <a16:rowId xmlns:a16="http://schemas.microsoft.com/office/drawing/2014/main" val="10004"/>
                  </a:ext>
                </a:extLst>
              </a:tr>
              <a:tr h="370840">
                <a:tc>
                  <a:txBody>
                    <a:bodyPr/>
                    <a:lstStyle/>
                    <a:p>
                      <a:pPr algn="ctr"/>
                      <a:r>
                        <a:rPr lang="pt-BR" sz="2800" dirty="0" smtClean="0"/>
                        <a:t>1,77</a:t>
                      </a:r>
                      <a:endParaRPr lang="pt-BR" sz="28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863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p:cNvPicPr>
            <a:picLocks noGrp="1" noChangeAspect="1"/>
          </p:cNvPicPr>
          <p:nvPr>
            <p:ph idx="1"/>
          </p:nvPr>
        </p:nvPicPr>
        <p:blipFill rotWithShape="1">
          <a:blip r:embed="rId2"/>
          <a:srcRect t="4469"/>
          <a:stretch/>
        </p:blipFill>
        <p:spPr>
          <a:xfrm>
            <a:off x="5714556" y="191932"/>
            <a:ext cx="6760276" cy="6120000"/>
          </a:xfrm>
          <a:prstGeom prst="rect">
            <a:avLst/>
          </a:prstGeom>
        </p:spPr>
      </p:pic>
      <p:sp>
        <p:nvSpPr>
          <p:cNvPr id="2" name="Título 1"/>
          <p:cNvSpPr>
            <a:spLocks noGrp="1"/>
          </p:cNvSpPr>
          <p:nvPr>
            <p:ph type="title"/>
          </p:nvPr>
        </p:nvSpPr>
        <p:spPr/>
        <p:txBody>
          <a:bodyPr/>
          <a:lstStyle/>
          <a:p>
            <a:r>
              <a:rPr lang="x-none" dirty="0" smtClean="0"/>
              <a:t>SDG </a:t>
            </a:r>
            <a:r>
              <a:rPr lang="x-none" dirty="0" err="1" smtClean="0"/>
              <a:t>Dashboard</a:t>
            </a:r>
            <a:endParaRPr lang="x-none" dirty="0"/>
          </a:p>
        </p:txBody>
      </p:sp>
      <p:sp>
        <p:nvSpPr>
          <p:cNvPr id="4" name="Espaço Reservado para Texto 3"/>
          <p:cNvSpPr>
            <a:spLocks noGrp="1"/>
          </p:cNvSpPr>
          <p:nvPr>
            <p:ph type="body" sz="quarter" idx="13"/>
          </p:nvPr>
        </p:nvSpPr>
        <p:spPr/>
        <p:txBody>
          <a:bodyPr/>
          <a:lstStyle/>
          <a:p>
            <a:r>
              <a:rPr lang="x-none" dirty="0" err="1" smtClean="0"/>
              <a:t>Pilot</a:t>
            </a:r>
            <a:r>
              <a:rPr lang="x-none" dirty="0" smtClean="0"/>
              <a:t> </a:t>
            </a:r>
            <a:r>
              <a:rPr lang="x-none" dirty="0" err="1" smtClean="0"/>
              <a:t>audit</a:t>
            </a:r>
            <a:endParaRPr lang="x-none" dirty="0"/>
          </a:p>
        </p:txBody>
      </p:sp>
      <p:pic>
        <p:nvPicPr>
          <p:cNvPr id="3" name="Imagem 2"/>
          <p:cNvPicPr>
            <a:picLocks noChangeAspect="1"/>
          </p:cNvPicPr>
          <p:nvPr/>
        </p:nvPicPr>
        <p:blipFill>
          <a:blip r:embed="rId3"/>
          <a:stretch>
            <a:fillRect/>
          </a:stretch>
        </p:blipFill>
        <p:spPr>
          <a:xfrm>
            <a:off x="-1" y="2399946"/>
            <a:ext cx="6193537" cy="2196438"/>
          </a:xfrm>
          <a:prstGeom prst="rect">
            <a:avLst/>
          </a:prstGeom>
        </p:spPr>
      </p:pic>
    </p:spTree>
    <p:extLst>
      <p:ext uri="{BB962C8B-B14F-4D97-AF65-F5344CB8AC3E}">
        <p14:creationId xmlns:p14="http://schemas.microsoft.com/office/powerpoint/2010/main" val="1600526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2" descr="OLACEFS"/>
          <p:cNvPicPr>
            <a:picLocks noChangeAspect="1" noChangeArrowheads="1"/>
          </p:cNvPicPr>
          <p:nvPr/>
        </p:nvPicPr>
        <p:blipFill>
          <a:blip r:embed="rId3">
            <a:extLst>
              <a:ext uri="{28A0092B-C50C-407E-A947-70E740481C1C}">
                <a14:useLocalDpi xmlns:a14="http://schemas.microsoft.com/office/drawing/2010/main" val="0"/>
              </a:ext>
            </a:extLst>
          </a:blip>
          <a:srcRect r="68971"/>
          <a:stretch>
            <a:fillRect/>
          </a:stretch>
        </p:blipFill>
        <p:spPr bwMode="auto">
          <a:xfrm>
            <a:off x="1010227" y="4132263"/>
            <a:ext cx="2959100" cy="131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3" name="Picture 2" descr="http://www.olacefs.com/wp-content/uploads/2015/02/logo-cc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3358" y="4302125"/>
            <a:ext cx="2359025"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Espaço Reservado para Conteúdo 3"/>
          <p:cNvSpPr>
            <a:spLocks noGrp="1"/>
          </p:cNvSpPr>
          <p:nvPr>
            <p:ph idx="1"/>
          </p:nvPr>
        </p:nvSpPr>
        <p:spPr>
          <a:xfrm>
            <a:off x="451169" y="1069539"/>
            <a:ext cx="11907931" cy="3123905"/>
          </a:xfrm>
        </p:spPr>
        <p:txBody>
          <a:bodyPr anchor="ctr"/>
          <a:lstStyle/>
          <a:p>
            <a:pPr marL="0" indent="0" eaLnBrk="1" fontAlgn="auto" hangingPunct="1">
              <a:spcAft>
                <a:spcPts val="0"/>
              </a:spcAft>
              <a:buFont typeface="Arial" panose="020B0604020202020204" pitchFamily="34" charset="0"/>
              <a:buNone/>
              <a:defRPr/>
            </a:pPr>
            <a:r>
              <a:rPr lang="en-US" sz="3600" b="1" dirty="0" smtClean="0"/>
              <a:t>- E-Learning on Performance Audit 2017/2018</a:t>
            </a:r>
          </a:p>
          <a:p>
            <a:pPr eaLnBrk="1" fontAlgn="auto" hangingPunct="1">
              <a:spcAft>
                <a:spcPts val="0"/>
              </a:spcAft>
              <a:buFontTx/>
              <a:buChar char="-"/>
              <a:defRPr/>
            </a:pPr>
            <a:r>
              <a:rPr lang="en-US" sz="3600" b="1" dirty="0" smtClean="0"/>
              <a:t>Pre-Meeting on SDGs  - 2016</a:t>
            </a:r>
          </a:p>
          <a:p>
            <a:pPr eaLnBrk="1" fontAlgn="auto" hangingPunct="1">
              <a:spcAft>
                <a:spcPts val="0"/>
              </a:spcAft>
              <a:buFontTx/>
              <a:buChar char="-"/>
              <a:defRPr/>
            </a:pPr>
            <a:r>
              <a:rPr lang="en-US" sz="3600" b="1" dirty="0" smtClean="0"/>
              <a:t>E-learning on SDGs (future MOOC) 2017/2018</a:t>
            </a:r>
          </a:p>
          <a:p>
            <a:pPr eaLnBrk="1" fontAlgn="auto" hangingPunct="1">
              <a:spcAft>
                <a:spcPts val="0"/>
              </a:spcAft>
              <a:buFontTx/>
              <a:buChar char="-"/>
              <a:defRPr/>
            </a:pPr>
            <a:r>
              <a:rPr lang="en-US" sz="3600" b="1" dirty="0" smtClean="0"/>
              <a:t>E-learning on environmental Audit </a:t>
            </a:r>
            <a:r>
              <a:rPr lang="mr-IN" sz="3600" b="1" dirty="0" smtClean="0"/>
              <a:t>–</a:t>
            </a:r>
            <a:r>
              <a:rPr lang="en-US" sz="3600" b="1" dirty="0" smtClean="0"/>
              <a:t> Biodiversity - 2018</a:t>
            </a:r>
            <a:endParaRPr lang="en-US" sz="3600" b="1" dirty="0"/>
          </a:p>
        </p:txBody>
      </p:sp>
      <p:pic>
        <p:nvPicPr>
          <p:cNvPr id="17415" name="Picture 2" descr="http://www.ecosida.org.mz/images/giz_tex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8416" y="4302125"/>
            <a:ext cx="3543300"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ítulo 1"/>
          <p:cNvSpPr>
            <a:spLocks noGrp="1"/>
          </p:cNvSpPr>
          <p:nvPr>
            <p:ph type="title"/>
          </p:nvPr>
        </p:nvSpPr>
        <p:spPr>
          <a:xfrm>
            <a:off x="554131" y="348052"/>
            <a:ext cx="10515600" cy="868363"/>
          </a:xfrm>
        </p:spPr>
        <p:txBody>
          <a:bodyPr rtlCol="0"/>
          <a:lstStyle/>
          <a:p>
            <a:pPr eaLnBrk="1" fontAlgn="auto" hangingPunct="1">
              <a:spcAft>
                <a:spcPts val="0"/>
              </a:spcAft>
              <a:defRPr/>
            </a:pPr>
            <a:r>
              <a:rPr lang="en-US" dirty="0" smtClean="0"/>
              <a:t>Capacity Building</a:t>
            </a:r>
          </a:p>
        </p:txBody>
      </p:sp>
    </p:spTree>
    <p:extLst>
      <p:ext uri="{BB962C8B-B14F-4D97-AF65-F5344CB8AC3E}">
        <p14:creationId xmlns:p14="http://schemas.microsoft.com/office/powerpoint/2010/main" val="2108617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3029803" y="3941428"/>
            <a:ext cx="5595582" cy="50496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838200" y="815975"/>
            <a:ext cx="10515600" cy="868363"/>
          </a:xfrm>
        </p:spPr>
        <p:txBody>
          <a:bodyPr rtlCol="0">
            <a:normAutofit/>
          </a:bodyPr>
          <a:lstStyle/>
          <a:p>
            <a:pPr eaLnBrk="1" fontAlgn="auto" hangingPunct="1">
              <a:spcAft>
                <a:spcPts val="0"/>
              </a:spcAft>
              <a:defRPr/>
            </a:pPr>
            <a:r>
              <a:rPr lang="en-US" dirty="0" smtClean="0"/>
              <a:t>Latin American panorama</a:t>
            </a:r>
          </a:p>
        </p:txBody>
      </p:sp>
      <p:sp>
        <p:nvSpPr>
          <p:cNvPr id="18436" name="Espaço Reservado para Texto 3"/>
          <p:cNvSpPr>
            <a:spLocks noGrp="1"/>
          </p:cNvSpPr>
          <p:nvPr>
            <p:ph type="body" sz="quarter" idx="13"/>
          </p:nvPr>
        </p:nvSpPr>
        <p:spPr>
          <a:xfrm>
            <a:off x="838200" y="571500"/>
            <a:ext cx="10515600" cy="461963"/>
          </a:xfrm>
        </p:spPr>
        <p:txBody>
          <a:bodyPr/>
          <a:lstStyle/>
          <a:p>
            <a:pPr eaLnBrk="1" hangingPunct="1"/>
            <a:r>
              <a:rPr lang="pt-BR" altLang="pt-BR" b="1" dirty="0" err="1"/>
              <a:t>Coordinated</a:t>
            </a:r>
            <a:r>
              <a:rPr lang="pt-BR" altLang="pt-BR" b="1" dirty="0"/>
              <a:t> </a:t>
            </a:r>
            <a:r>
              <a:rPr lang="pt-BR" altLang="pt-BR" b="1" dirty="0" err="1"/>
              <a:t>A</a:t>
            </a:r>
            <a:r>
              <a:rPr lang="pt-BR" altLang="pt-BR" b="1" dirty="0" err="1" smtClean="0"/>
              <a:t>udit</a:t>
            </a:r>
            <a:endParaRPr lang="en-US" altLang="pt-BR" b="1" dirty="0"/>
          </a:p>
        </p:txBody>
      </p:sp>
      <p:sp>
        <p:nvSpPr>
          <p:cNvPr id="18440" name="Espaço Reservado para Conteúdo 2"/>
          <p:cNvSpPr txBox="1">
            <a:spLocks/>
          </p:cNvSpPr>
          <p:nvPr/>
        </p:nvSpPr>
        <p:spPr bwMode="auto">
          <a:xfrm>
            <a:off x="838201" y="1881930"/>
            <a:ext cx="2746828" cy="4070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numCol="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spcBef>
                <a:spcPts val="500"/>
              </a:spcBef>
              <a:buFont typeface="Arial" panose="020B0604020202020204" pitchFamily="34" charset="0"/>
              <a:buNone/>
            </a:pPr>
            <a:r>
              <a:rPr lang="en-US" altLang="pt-BR" sz="2000" b="1" dirty="0" smtClean="0"/>
              <a:t>Argentina</a:t>
            </a:r>
          </a:p>
          <a:p>
            <a:pPr eaLnBrk="1" hangingPunct="1">
              <a:spcBef>
                <a:spcPts val="500"/>
              </a:spcBef>
              <a:buFont typeface="Arial" panose="020B0604020202020204" pitchFamily="34" charset="0"/>
              <a:buNone/>
            </a:pPr>
            <a:r>
              <a:rPr lang="en-US" altLang="pt-BR" sz="2000" b="1" dirty="0" smtClean="0"/>
              <a:t>Brazil</a:t>
            </a:r>
          </a:p>
          <a:p>
            <a:pPr eaLnBrk="1" hangingPunct="1">
              <a:spcBef>
                <a:spcPts val="500"/>
              </a:spcBef>
              <a:buNone/>
            </a:pPr>
            <a:r>
              <a:rPr lang="en-US" altLang="pt-BR" sz="2000" b="1" dirty="0" smtClean="0"/>
              <a:t>Chile</a:t>
            </a:r>
          </a:p>
          <a:p>
            <a:pPr eaLnBrk="1" hangingPunct="1">
              <a:spcBef>
                <a:spcPts val="500"/>
              </a:spcBef>
              <a:buNone/>
            </a:pPr>
            <a:r>
              <a:rPr lang="en-US" altLang="pt-BR" sz="2000" b="1" dirty="0" smtClean="0"/>
              <a:t>Costa Rica</a:t>
            </a:r>
          </a:p>
          <a:p>
            <a:pPr eaLnBrk="1" hangingPunct="1">
              <a:spcBef>
                <a:spcPts val="500"/>
              </a:spcBef>
              <a:buNone/>
            </a:pPr>
            <a:r>
              <a:rPr lang="en-US" altLang="pt-BR" sz="2000" b="1" dirty="0"/>
              <a:t>Dominican Republic</a:t>
            </a:r>
          </a:p>
          <a:p>
            <a:pPr eaLnBrk="1" hangingPunct="1">
              <a:spcBef>
                <a:spcPts val="500"/>
              </a:spcBef>
              <a:buNone/>
            </a:pPr>
            <a:r>
              <a:rPr lang="en-US" altLang="pt-BR" sz="2000" b="1" dirty="0" smtClean="0"/>
              <a:t>Ecuador</a:t>
            </a:r>
          </a:p>
          <a:p>
            <a:pPr eaLnBrk="1" hangingPunct="1">
              <a:spcBef>
                <a:spcPts val="500"/>
              </a:spcBef>
              <a:buNone/>
            </a:pPr>
            <a:r>
              <a:rPr lang="en-US" altLang="pt-BR" sz="2000" b="1" dirty="0" smtClean="0"/>
              <a:t>Guatemala</a:t>
            </a:r>
          </a:p>
          <a:p>
            <a:pPr eaLnBrk="1" hangingPunct="1">
              <a:spcBef>
                <a:spcPts val="500"/>
              </a:spcBef>
              <a:buNone/>
            </a:pPr>
            <a:r>
              <a:rPr lang="en-US" altLang="pt-BR" sz="2000" b="1" dirty="0" smtClean="0"/>
              <a:t>Mexico</a:t>
            </a:r>
          </a:p>
          <a:p>
            <a:pPr eaLnBrk="1" hangingPunct="1">
              <a:spcBef>
                <a:spcPts val="500"/>
              </a:spcBef>
              <a:buNone/>
            </a:pPr>
            <a:r>
              <a:rPr lang="en-US" altLang="pt-BR" sz="2000" b="1" dirty="0" smtClean="0"/>
              <a:t>Paraguay</a:t>
            </a:r>
          </a:p>
          <a:p>
            <a:pPr eaLnBrk="1" hangingPunct="1">
              <a:spcBef>
                <a:spcPts val="500"/>
              </a:spcBef>
              <a:buNone/>
            </a:pPr>
            <a:r>
              <a:rPr lang="en-US" altLang="pt-BR" sz="2000" b="1" dirty="0" smtClean="0"/>
              <a:t>Peru</a:t>
            </a:r>
          </a:p>
          <a:p>
            <a:pPr eaLnBrk="1" hangingPunct="1">
              <a:spcBef>
                <a:spcPts val="500"/>
              </a:spcBef>
              <a:buNone/>
            </a:pPr>
            <a:r>
              <a:rPr lang="en-US" altLang="pt-BR" sz="2000" b="1" dirty="0" smtClean="0"/>
              <a:t>Venezuela</a:t>
            </a:r>
          </a:p>
          <a:p>
            <a:pPr eaLnBrk="1" hangingPunct="1">
              <a:spcBef>
                <a:spcPts val="500"/>
              </a:spcBef>
              <a:buNone/>
            </a:pPr>
            <a:endParaRPr lang="en-US" altLang="pt-BR" sz="2000" b="1" dirty="0"/>
          </a:p>
        </p:txBody>
      </p:sp>
      <p:graphicFrame>
        <p:nvGraphicFramePr>
          <p:cNvPr id="12" name="Espaço Reservado para Conteúdo 5"/>
          <p:cNvGraphicFramePr>
            <a:graphicFrameLocks noGrp="1"/>
          </p:cNvGraphicFramePr>
          <p:nvPr>
            <p:ph idx="1"/>
            <p:extLst/>
          </p:nvPr>
        </p:nvGraphicFramePr>
        <p:xfrm>
          <a:off x="2465162" y="3645943"/>
          <a:ext cx="6593046" cy="1053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aixaDeTexto 2"/>
          <p:cNvSpPr txBox="1"/>
          <p:nvPr/>
        </p:nvSpPr>
        <p:spPr>
          <a:xfrm>
            <a:off x="3580498" y="3753969"/>
            <a:ext cx="4298986" cy="769441"/>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ctr"/>
            <a:r>
              <a:rPr lang="en-US" sz="4400" b="1" dirty="0" smtClean="0">
                <a:solidFill>
                  <a:schemeClr val="bg1"/>
                </a:solidFill>
              </a:rPr>
              <a:t>Consolidation</a:t>
            </a:r>
            <a:endParaRPr lang="en-US" sz="4400" b="1" dirty="0">
              <a:solidFill>
                <a:schemeClr val="bg1"/>
              </a:solidFill>
            </a:endParaRPr>
          </a:p>
        </p:txBody>
      </p:sp>
      <p:grpSp>
        <p:nvGrpSpPr>
          <p:cNvPr id="4" name="Grupo 3"/>
          <p:cNvGrpSpPr/>
          <p:nvPr/>
        </p:nvGrpSpPr>
        <p:grpSpPr>
          <a:xfrm>
            <a:off x="7017202" y="496376"/>
            <a:ext cx="4817995" cy="5367949"/>
            <a:chOff x="7017202" y="496376"/>
            <a:chExt cx="4817995" cy="5367949"/>
          </a:xfrm>
        </p:grpSpPr>
        <p:pic>
          <p:nvPicPr>
            <p:cNvPr id="1026" name="Picture 2" descr="https://upload.wikimedia.org/wikipedia/commons/thumb/7/75/Cartography_of_Latin_America.svg/280px-Cartography_of_Latin_America.svg.png"/>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17202" y="496376"/>
              <a:ext cx="4741405" cy="5367949"/>
            </a:xfrm>
            <a:prstGeom prst="rect">
              <a:avLst/>
            </a:prstGeom>
            <a:noFill/>
            <a:effectLst>
              <a:outerShdw blurRad="50800" dist="50800" dir="3720000" algn="ctr" rotWithShape="0">
                <a:schemeClr val="tx1">
                  <a:alpha val="51000"/>
                </a:schemeClr>
              </a:outerShdw>
            </a:effectLst>
            <a:extLst>
              <a:ext uri="{909E8E84-426E-40dd-AFC4-6F175D3DCCD1}">
                <a14:hiddenFill xmlns:a14="http://schemas.microsoft.com/office/drawing/2010/main" xmlns="">
                  <a:solidFill>
                    <a:srgbClr val="FFFFFF"/>
                  </a:solidFill>
                </a14:hiddenFill>
              </a:ext>
            </a:extLst>
          </p:spPr>
        </p:pic>
        <p:sp>
          <p:nvSpPr>
            <p:cNvPr id="13" name="CaixaDeTexto 12"/>
            <p:cNvSpPr txBox="1"/>
            <p:nvPr/>
          </p:nvSpPr>
          <p:spPr>
            <a:xfrm>
              <a:off x="8741766" y="2233217"/>
              <a:ext cx="3093431" cy="2062103"/>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ctr"/>
              <a:r>
                <a:rPr lang="en-US" sz="3200" b="1" dirty="0" smtClean="0">
                  <a:solidFill>
                    <a:schemeClr val="bg1"/>
                  </a:solidFill>
                </a:rPr>
                <a:t>Latin</a:t>
              </a:r>
            </a:p>
            <a:p>
              <a:pPr algn="ctr"/>
              <a:r>
                <a:rPr lang="en-US" sz="3200" b="1" smtClean="0">
                  <a:solidFill>
                    <a:schemeClr val="bg1"/>
                  </a:solidFill>
                </a:rPr>
                <a:t>America’s</a:t>
              </a:r>
              <a:endParaRPr lang="en-US" sz="3200" b="1" dirty="0" smtClean="0">
                <a:solidFill>
                  <a:schemeClr val="bg1"/>
                </a:solidFill>
              </a:endParaRPr>
            </a:p>
            <a:p>
              <a:pPr algn="ctr"/>
              <a:r>
                <a:rPr lang="en-US" sz="3200" b="1" dirty="0" smtClean="0">
                  <a:solidFill>
                    <a:prstClr val="white"/>
                  </a:solidFill>
                </a:rPr>
                <a:t> Joint</a:t>
              </a:r>
            </a:p>
            <a:p>
              <a:pPr algn="ctr"/>
              <a:r>
                <a:rPr lang="en-US" sz="3200" b="1" dirty="0" smtClean="0">
                  <a:solidFill>
                    <a:prstClr val="white"/>
                  </a:solidFill>
                </a:rPr>
                <a:t>Report</a:t>
              </a:r>
              <a:endParaRPr lang="en-US" sz="3200" b="1" dirty="0">
                <a:solidFill>
                  <a:schemeClr val="bg1"/>
                </a:solidFill>
              </a:endParaRPr>
            </a:p>
          </p:txBody>
        </p:sp>
      </p:grpSp>
      <p:sp>
        <p:nvSpPr>
          <p:cNvPr id="14" name="Espaço Reservado para Conteúdo 3"/>
          <p:cNvSpPr txBox="1">
            <a:spLocks/>
          </p:cNvSpPr>
          <p:nvPr/>
        </p:nvSpPr>
        <p:spPr bwMode="auto">
          <a:xfrm>
            <a:off x="2568219" y="4631436"/>
            <a:ext cx="3551227" cy="834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3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spcAft>
                <a:spcPts val="0"/>
              </a:spcAft>
              <a:buFont typeface="Arial" panose="020B0604020202020204" pitchFamily="34" charset="0"/>
              <a:buNone/>
              <a:defRPr/>
            </a:pPr>
            <a:r>
              <a:rPr lang="en-US" sz="4800" b="1" dirty="0" smtClean="0"/>
              <a:t>11 countries</a:t>
            </a:r>
            <a:endParaRPr lang="en-US" sz="4800" b="1" dirty="0"/>
          </a:p>
        </p:txBody>
      </p:sp>
    </p:spTree>
    <p:extLst>
      <p:ext uri="{BB962C8B-B14F-4D97-AF65-F5344CB8AC3E}">
        <p14:creationId xmlns:p14="http://schemas.microsoft.com/office/powerpoint/2010/main" val="3471813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Outline</a:t>
            </a:r>
            <a:endParaRPr lang="pt-BR" dirty="0"/>
          </a:p>
        </p:txBody>
      </p:sp>
      <p:sp>
        <p:nvSpPr>
          <p:cNvPr id="5" name="Espaço Reservado para Conteúdo 4"/>
          <p:cNvSpPr>
            <a:spLocks noGrp="1"/>
          </p:cNvSpPr>
          <p:nvPr>
            <p:ph idx="1"/>
          </p:nvPr>
        </p:nvSpPr>
        <p:spPr/>
        <p:txBody>
          <a:bodyPr/>
          <a:lstStyle/>
          <a:p>
            <a:r>
              <a:rPr lang="pt-BR" dirty="0" err="1" smtClean="0"/>
              <a:t>Preparedness</a:t>
            </a:r>
            <a:r>
              <a:rPr lang="pt-BR" dirty="0" smtClean="0"/>
              <a:t> </a:t>
            </a:r>
            <a:r>
              <a:rPr lang="pt-BR" dirty="0" err="1" smtClean="0"/>
              <a:t>Audit</a:t>
            </a:r>
            <a:r>
              <a:rPr lang="pt-BR" dirty="0"/>
              <a:t> </a:t>
            </a:r>
            <a:r>
              <a:rPr lang="pt-BR" dirty="0" smtClean="0"/>
              <a:t>Approach</a:t>
            </a:r>
          </a:p>
          <a:p>
            <a:r>
              <a:rPr lang="pt-BR" dirty="0" err="1" smtClean="0"/>
              <a:t>Coordinated</a:t>
            </a:r>
            <a:r>
              <a:rPr lang="pt-BR" dirty="0" smtClean="0"/>
              <a:t> </a:t>
            </a:r>
            <a:r>
              <a:rPr lang="pt-BR" dirty="0" err="1" smtClean="0"/>
              <a:t>Audit</a:t>
            </a:r>
            <a:endParaRPr lang="pt-BR" dirty="0" smtClean="0"/>
          </a:p>
          <a:p>
            <a:r>
              <a:rPr lang="pt-BR" dirty="0" err="1"/>
              <a:t>Capacity</a:t>
            </a:r>
            <a:r>
              <a:rPr lang="pt-BR" dirty="0"/>
              <a:t> </a:t>
            </a:r>
            <a:r>
              <a:rPr lang="pt-BR" dirty="0" err="1"/>
              <a:t>Building</a:t>
            </a:r>
            <a:endParaRPr lang="pt-BR" dirty="0"/>
          </a:p>
          <a:p>
            <a:r>
              <a:rPr lang="pt-BR" dirty="0" err="1"/>
              <a:t>Latin</a:t>
            </a:r>
            <a:r>
              <a:rPr lang="pt-BR" dirty="0"/>
              <a:t> </a:t>
            </a:r>
            <a:r>
              <a:rPr lang="pt-BR" dirty="0" err="1"/>
              <a:t>America</a:t>
            </a:r>
            <a:r>
              <a:rPr lang="pt-BR" dirty="0"/>
              <a:t> </a:t>
            </a:r>
            <a:r>
              <a:rPr lang="pt-BR" dirty="0" err="1"/>
              <a:t>Coordinated</a:t>
            </a:r>
            <a:r>
              <a:rPr lang="pt-BR" dirty="0"/>
              <a:t> </a:t>
            </a:r>
            <a:r>
              <a:rPr lang="pt-BR" dirty="0" err="1" smtClean="0"/>
              <a:t>Audit</a:t>
            </a:r>
            <a:endParaRPr lang="pt-BR" dirty="0" smtClean="0"/>
          </a:p>
          <a:p>
            <a:r>
              <a:rPr lang="pt-BR" dirty="0" smtClean="0"/>
              <a:t>Future </a:t>
            </a:r>
            <a:r>
              <a:rPr lang="pt-BR" dirty="0" err="1"/>
              <a:t>I</a:t>
            </a:r>
            <a:r>
              <a:rPr lang="pt-BR" dirty="0" err="1" smtClean="0"/>
              <a:t>nitiatives</a:t>
            </a:r>
            <a:endParaRPr lang="pt-BR" dirty="0" smtClean="0"/>
          </a:p>
        </p:txBody>
      </p:sp>
    </p:spTree>
    <p:extLst>
      <p:ext uri="{BB962C8B-B14F-4D97-AF65-F5344CB8AC3E}">
        <p14:creationId xmlns:p14="http://schemas.microsoft.com/office/powerpoint/2010/main" val="38472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Protected</a:t>
            </a:r>
            <a:r>
              <a:rPr lang="pt-BR" dirty="0" smtClean="0"/>
              <a:t> </a:t>
            </a:r>
            <a:r>
              <a:rPr lang="pt-BR" dirty="0" err="1" smtClean="0"/>
              <a:t>Areas</a:t>
            </a:r>
            <a:endParaRPr lang="pt-BR" dirty="0"/>
          </a:p>
        </p:txBody>
      </p:sp>
      <p:sp>
        <p:nvSpPr>
          <p:cNvPr id="6" name="Espaço Reservado para Texto 5"/>
          <p:cNvSpPr>
            <a:spLocks noGrp="1"/>
          </p:cNvSpPr>
          <p:nvPr>
            <p:ph type="body" sz="quarter" idx="13"/>
          </p:nvPr>
        </p:nvSpPr>
        <p:spPr/>
        <p:txBody>
          <a:bodyPr/>
          <a:lstStyle/>
          <a:p>
            <a:r>
              <a:rPr lang="pt-BR" dirty="0" smtClean="0"/>
              <a:t>Future </a:t>
            </a:r>
            <a:r>
              <a:rPr lang="pt-BR" dirty="0" err="1" smtClean="0"/>
              <a:t>initiatives</a:t>
            </a:r>
            <a:endParaRPr lang="pt-BR" dirty="0"/>
          </a:p>
        </p:txBody>
      </p:sp>
      <p:pic>
        <p:nvPicPr>
          <p:cNvPr id="4" name="Espaço Reservado para Conteú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3053" y="1684113"/>
            <a:ext cx="4572000" cy="2286000"/>
          </a:xfrm>
        </p:spPr>
      </p:pic>
      <p:pic>
        <p:nvPicPr>
          <p:cNvPr id="7" name="Image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7594" y="1684113"/>
            <a:ext cx="3066757" cy="2300068"/>
          </a:xfrm>
          <a:prstGeom prst="rect">
            <a:avLst/>
          </a:prstGeom>
        </p:spPr>
      </p:pic>
      <p:pic>
        <p:nvPicPr>
          <p:cNvPr id="8" name="Image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6892" y="1684114"/>
            <a:ext cx="2857500" cy="2286000"/>
          </a:xfrm>
          <a:prstGeom prst="rect">
            <a:avLst/>
          </a:prstGeom>
        </p:spPr>
      </p:pic>
      <p:pic>
        <p:nvPicPr>
          <p:cNvPr id="9" name="Image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90450" y="4074912"/>
            <a:ext cx="3960568" cy="2160670"/>
          </a:xfrm>
          <a:prstGeom prst="rect">
            <a:avLst/>
          </a:prstGeom>
        </p:spPr>
      </p:pic>
      <p:pic>
        <p:nvPicPr>
          <p:cNvPr id="10" name="Imagem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10373" y="4074912"/>
            <a:ext cx="3150977" cy="2160670"/>
          </a:xfrm>
          <a:prstGeom prst="rect">
            <a:avLst/>
          </a:prstGeom>
        </p:spPr>
      </p:pic>
      <p:pic>
        <p:nvPicPr>
          <p:cNvPr id="11" name="Imagem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0288" y="4060844"/>
            <a:ext cx="4372490" cy="2174738"/>
          </a:xfrm>
          <a:prstGeom prst="rect">
            <a:avLst/>
          </a:prstGeom>
        </p:spPr>
      </p:pic>
    </p:spTree>
    <p:extLst>
      <p:ext uri="{BB962C8B-B14F-4D97-AF65-F5344CB8AC3E}">
        <p14:creationId xmlns:p14="http://schemas.microsoft.com/office/powerpoint/2010/main" val="3514373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ço Reservado para Conteúdo 4"/>
          <p:cNvSpPr>
            <a:spLocks noGrp="1"/>
          </p:cNvSpPr>
          <p:nvPr>
            <p:ph idx="1"/>
          </p:nvPr>
        </p:nvSpPr>
        <p:spPr>
          <a:xfrm>
            <a:off x="838200" y="2138727"/>
            <a:ext cx="10515600" cy="2036763"/>
          </a:xfrm>
        </p:spPr>
        <p:txBody>
          <a:bodyPr/>
          <a:lstStyle/>
          <a:p>
            <a:pPr marL="0" indent="0" algn="ctr" eaLnBrk="1" hangingPunct="1">
              <a:buFont typeface="Arial" panose="020B0604020202020204" pitchFamily="34" charset="0"/>
              <a:buNone/>
            </a:pPr>
            <a:r>
              <a:rPr lang="pt-BR" altLang="pt-BR" sz="2800" b="1" dirty="0" err="1" smtClean="0"/>
              <a:t>Junnius</a:t>
            </a:r>
            <a:r>
              <a:rPr lang="pt-BR" altLang="pt-BR" sz="2800" b="1" dirty="0" smtClean="0"/>
              <a:t> Marques </a:t>
            </a:r>
            <a:r>
              <a:rPr lang="pt-BR" altLang="pt-BR" sz="2800" b="1" dirty="0" err="1" smtClean="0"/>
              <a:t>Arifa</a:t>
            </a:r>
            <a:r>
              <a:rPr lang="pt-BR" altLang="pt-BR" sz="2800" b="1" dirty="0" smtClean="0"/>
              <a:t> </a:t>
            </a:r>
          </a:p>
          <a:p>
            <a:pPr marL="0" indent="0" algn="ctr" eaLnBrk="1" hangingPunct="1">
              <a:buFont typeface="Arial" panose="020B0604020202020204" pitchFamily="34" charset="0"/>
              <a:buNone/>
            </a:pPr>
            <a:r>
              <a:rPr lang="pt-BR" altLang="pt-BR" sz="2800" dirty="0">
                <a:hlinkClick r:id="rId2"/>
              </a:rPr>
              <a:t>j</a:t>
            </a:r>
            <a:r>
              <a:rPr lang="pt-BR" altLang="pt-BR" sz="2800" dirty="0" smtClean="0">
                <a:hlinkClick r:id="rId2"/>
              </a:rPr>
              <a:t>unniusma@tcu.gov.br</a:t>
            </a:r>
            <a:endParaRPr lang="pt-BR" altLang="pt-BR" sz="2800" dirty="0" smtClean="0"/>
          </a:p>
          <a:p>
            <a:pPr marL="0" indent="0" algn="ctr" eaLnBrk="1" hangingPunct="1">
              <a:buFont typeface="Arial" panose="020B0604020202020204" pitchFamily="34" charset="0"/>
              <a:buNone/>
            </a:pPr>
            <a:r>
              <a:rPr lang="pt-BR" altLang="pt-BR" sz="2800" dirty="0" smtClean="0"/>
              <a:t>+55 61 3316-5424</a:t>
            </a:r>
          </a:p>
        </p:txBody>
      </p:sp>
      <p:sp>
        <p:nvSpPr>
          <p:cNvPr id="32771" name="Espaço Reservado para Texto 3"/>
          <p:cNvSpPr>
            <a:spLocks noGrp="1"/>
          </p:cNvSpPr>
          <p:nvPr>
            <p:ph type="body" sz="quarter" idx="13"/>
          </p:nvPr>
        </p:nvSpPr>
        <p:spPr>
          <a:xfrm>
            <a:off x="838200" y="739654"/>
            <a:ext cx="10515600" cy="818488"/>
          </a:xfrm>
        </p:spPr>
        <p:txBody>
          <a:bodyPr anchor="t"/>
          <a:lstStyle/>
          <a:p>
            <a:pPr algn="ctr" eaLnBrk="1" hangingPunct="1"/>
            <a:r>
              <a:rPr lang="en-US" altLang="pt-BR" sz="5400" b="1" dirty="0" smtClean="0">
                <a:solidFill>
                  <a:srgbClr val="26BDE2"/>
                </a:solidFill>
              </a:rPr>
              <a:t>Thank you!</a:t>
            </a: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206" y="4615403"/>
            <a:ext cx="3301587" cy="88888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COMTEMA </a:t>
            </a:r>
            <a:r>
              <a:rPr lang="pt-BR" dirty="0" err="1" smtClean="0"/>
              <a:t>Workplan</a:t>
            </a:r>
            <a:r>
              <a:rPr lang="pt-BR" dirty="0" smtClean="0"/>
              <a:t> 2015-2017</a:t>
            </a:r>
            <a:endParaRPr lang="pt-BR" dirty="0"/>
          </a:p>
        </p:txBody>
      </p:sp>
      <p:sp>
        <p:nvSpPr>
          <p:cNvPr id="5" name="Espaço Reservado para Conteúdo 4"/>
          <p:cNvSpPr>
            <a:spLocks noGrp="1"/>
          </p:cNvSpPr>
          <p:nvPr>
            <p:ph idx="1"/>
          </p:nvPr>
        </p:nvSpPr>
        <p:spPr/>
        <p:txBody>
          <a:bodyPr/>
          <a:lstStyle/>
          <a:p>
            <a:r>
              <a:rPr lang="en-US" dirty="0" smtClean="0"/>
              <a:t>Coordinated </a:t>
            </a:r>
            <a:r>
              <a:rPr lang="en-US" dirty="0"/>
              <a:t>Audit on </a:t>
            </a:r>
            <a:r>
              <a:rPr lang="en-US" dirty="0" smtClean="0"/>
              <a:t>SDG Target 2.4</a:t>
            </a:r>
          </a:p>
          <a:p>
            <a:pPr lvl="1"/>
            <a:r>
              <a:rPr lang="en-US" dirty="0"/>
              <a:t>Preparatory meeting </a:t>
            </a:r>
            <a:r>
              <a:rPr lang="en-US" dirty="0" smtClean="0"/>
              <a:t>held </a:t>
            </a:r>
            <a:r>
              <a:rPr lang="en-US" dirty="0"/>
              <a:t>in </a:t>
            </a:r>
            <a:r>
              <a:rPr lang="en-US" dirty="0" smtClean="0"/>
              <a:t>Chile (Dec 2016) </a:t>
            </a:r>
          </a:p>
          <a:p>
            <a:pPr lvl="1"/>
            <a:r>
              <a:rPr lang="en-US" dirty="0" smtClean="0"/>
              <a:t>Planning meeting held in Mexico (May 2017); </a:t>
            </a:r>
          </a:p>
          <a:p>
            <a:pPr lvl="1"/>
            <a:r>
              <a:rPr lang="en-US" dirty="0" smtClean="0"/>
              <a:t>Consolidation meeting will </a:t>
            </a:r>
            <a:r>
              <a:rPr lang="en-US" dirty="0"/>
              <a:t>be held in </a:t>
            </a:r>
            <a:r>
              <a:rPr lang="en-US" dirty="0" smtClean="0"/>
              <a:t>Asunción/PY (Nov 2017)</a:t>
            </a:r>
            <a:endParaRPr lang="pt-BR" dirty="0" smtClean="0"/>
          </a:p>
          <a:p>
            <a:r>
              <a:rPr lang="en-US" dirty="0"/>
              <a:t>Election of the new presidency </a:t>
            </a:r>
            <a:r>
              <a:rPr lang="en-US" dirty="0" smtClean="0"/>
              <a:t>for </a:t>
            </a:r>
            <a:r>
              <a:rPr lang="en-US" dirty="0"/>
              <a:t>the triennium 2018-2020</a:t>
            </a:r>
            <a:endParaRPr lang="pt-BR" dirty="0"/>
          </a:p>
        </p:txBody>
      </p:sp>
    </p:spTree>
    <p:extLst>
      <p:ext uri="{BB962C8B-B14F-4D97-AF65-F5344CB8AC3E}">
        <p14:creationId xmlns:p14="http://schemas.microsoft.com/office/powerpoint/2010/main" val="4232823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presenta%c3%a7%c3%a3o%20TCU.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741019"/>
          </a:xfrm>
          <a:prstGeom prst="rect">
            <a:avLst/>
          </a:prstGeom>
        </p:spPr>
      </p:pic>
      <p:sp>
        <p:nvSpPr>
          <p:cNvPr id="7" name="Text Placeholder 3"/>
          <p:cNvSpPr>
            <a:spLocks noGrp="1"/>
          </p:cNvSpPr>
          <p:nvPr>
            <p:ph type="body" sz="quarter" idx="13"/>
          </p:nvPr>
        </p:nvSpPr>
        <p:spPr>
          <a:xfrm>
            <a:off x="668399" y="0"/>
            <a:ext cx="11045279" cy="799128"/>
          </a:xfrm>
        </p:spPr>
        <p:txBody>
          <a:bodyPr/>
          <a:lstStyle/>
          <a:p>
            <a:r>
              <a:rPr lang="en-US" sz="4800" b="1" dirty="0" smtClean="0">
                <a:solidFill>
                  <a:schemeClr val="bg1"/>
                </a:solidFill>
              </a:rPr>
              <a:t>Preparing Meeting </a:t>
            </a:r>
            <a:r>
              <a:rPr lang="mr-IN" sz="4800" b="1" dirty="0" smtClean="0">
                <a:solidFill>
                  <a:schemeClr val="bg1"/>
                </a:solidFill>
              </a:rPr>
              <a:t>– </a:t>
            </a:r>
            <a:r>
              <a:rPr lang="en-US" sz="4800" b="1" dirty="0" smtClean="0">
                <a:solidFill>
                  <a:schemeClr val="bg1"/>
                </a:solidFill>
              </a:rPr>
              <a:t>Chile December 2016</a:t>
            </a:r>
            <a:endParaRPr lang="en-US" sz="4800" b="1" dirty="0">
              <a:solidFill>
                <a:schemeClr val="bg1"/>
              </a:solidFill>
            </a:endParaRPr>
          </a:p>
        </p:txBody>
      </p:sp>
    </p:spTree>
    <p:extLst>
      <p:ext uri="{BB962C8B-B14F-4D97-AF65-F5344CB8AC3E}">
        <p14:creationId xmlns:p14="http://schemas.microsoft.com/office/powerpoint/2010/main" val="922311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02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3"/>
          <p:cNvSpPr>
            <a:spLocks noGrp="1"/>
          </p:cNvSpPr>
          <p:nvPr>
            <p:ph type="body" sz="quarter" idx="13"/>
          </p:nvPr>
        </p:nvSpPr>
        <p:spPr>
          <a:xfrm>
            <a:off x="277804" y="287122"/>
            <a:ext cx="11914196" cy="461962"/>
          </a:xfrm>
        </p:spPr>
        <p:txBody>
          <a:bodyPr/>
          <a:lstStyle/>
          <a:p>
            <a:r>
              <a:rPr lang="en-US" sz="4800" b="1" dirty="0" smtClean="0">
                <a:solidFill>
                  <a:srgbClr val="FFFFFF"/>
                </a:solidFill>
              </a:rPr>
              <a:t>Planning workshop of SDG Coordinated Audit </a:t>
            </a:r>
            <a:endParaRPr lang="en-US" sz="4800" b="1" dirty="0">
              <a:solidFill>
                <a:srgbClr val="FFFFFF"/>
              </a:solidFill>
            </a:endParaRPr>
          </a:p>
        </p:txBody>
      </p:sp>
    </p:spTree>
    <p:extLst>
      <p:ext uri="{BB962C8B-B14F-4D97-AF65-F5344CB8AC3E}">
        <p14:creationId xmlns:p14="http://schemas.microsoft.com/office/powerpoint/2010/main" val="3026905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815975"/>
            <a:ext cx="10515600" cy="868363"/>
          </a:xfrm>
        </p:spPr>
        <p:txBody>
          <a:bodyPr rtlCol="0"/>
          <a:lstStyle/>
          <a:p>
            <a:pPr eaLnBrk="1" fontAlgn="auto" hangingPunct="1">
              <a:spcAft>
                <a:spcPts val="0"/>
              </a:spcAft>
              <a:defRPr/>
            </a:pPr>
            <a:r>
              <a:rPr lang="en-US" dirty="0" smtClean="0"/>
              <a:t>Initiatives on SDGs for 2016-17</a:t>
            </a:r>
            <a:endParaRPr lang="pt-BR" dirty="0" smtClean="0"/>
          </a:p>
        </p:txBody>
      </p:sp>
      <p:sp>
        <p:nvSpPr>
          <p:cNvPr id="8195" name="Espaço Reservado para Texto 3"/>
          <p:cNvSpPr>
            <a:spLocks noGrp="1"/>
          </p:cNvSpPr>
          <p:nvPr>
            <p:ph type="body" sz="quarter" idx="13"/>
          </p:nvPr>
        </p:nvSpPr>
        <p:spPr>
          <a:xfrm>
            <a:off x="838200" y="571500"/>
            <a:ext cx="10515600" cy="461963"/>
          </a:xfrm>
        </p:spPr>
        <p:txBody>
          <a:bodyPr/>
          <a:lstStyle/>
          <a:p>
            <a:pPr eaLnBrk="1" hangingPunct="1"/>
            <a:r>
              <a:rPr lang="en-US" altLang="pt-BR" dirty="0" smtClean="0"/>
              <a:t>INTOSAI 4 approaches to SDGs and</a:t>
            </a:r>
            <a:endParaRPr lang="pt-BR" altLang="pt-BR" dirty="0" smtClean="0"/>
          </a:p>
        </p:txBody>
      </p:sp>
      <p:sp>
        <p:nvSpPr>
          <p:cNvPr id="5" name="Retângulo 4"/>
          <p:cNvSpPr/>
          <p:nvPr/>
        </p:nvSpPr>
        <p:spPr>
          <a:xfrm>
            <a:off x="838200" y="2209800"/>
            <a:ext cx="2495550" cy="581025"/>
          </a:xfrm>
          <a:prstGeom prst="rect">
            <a:avLst/>
          </a:prstGeom>
          <a:solidFill>
            <a:srgbClr val="FCC3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a:t>1</a:t>
            </a:r>
            <a:endParaRPr lang="en-US" b="1" dirty="0"/>
          </a:p>
        </p:txBody>
      </p:sp>
      <p:sp>
        <p:nvSpPr>
          <p:cNvPr id="6" name="Retângulo 5"/>
          <p:cNvSpPr/>
          <p:nvPr/>
        </p:nvSpPr>
        <p:spPr>
          <a:xfrm>
            <a:off x="838200" y="2959100"/>
            <a:ext cx="2495550" cy="1870075"/>
          </a:xfrm>
          <a:prstGeom prst="rect">
            <a:avLst/>
          </a:prstGeom>
          <a:solidFill>
            <a:srgbClr val="FEE1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tx1"/>
                </a:solidFill>
              </a:rPr>
              <a:t>Auditing national systems of</a:t>
            </a:r>
            <a:br>
              <a:rPr lang="en-US" sz="2400" b="1" dirty="0">
                <a:solidFill>
                  <a:schemeClr val="tx1"/>
                </a:solidFill>
              </a:rPr>
            </a:br>
            <a:r>
              <a:rPr lang="en-US" sz="2400" b="1" dirty="0">
                <a:solidFill>
                  <a:schemeClr val="tx1"/>
                </a:solidFill>
              </a:rPr>
              <a:t>follow-up</a:t>
            </a:r>
            <a:endParaRPr lang="en-US" sz="1400" b="1" dirty="0">
              <a:solidFill>
                <a:schemeClr val="tx1"/>
              </a:solidFill>
            </a:endParaRPr>
          </a:p>
        </p:txBody>
      </p:sp>
      <p:sp>
        <p:nvSpPr>
          <p:cNvPr id="8" name="Retângulo 7"/>
          <p:cNvSpPr/>
          <p:nvPr/>
        </p:nvSpPr>
        <p:spPr>
          <a:xfrm>
            <a:off x="3511550" y="2209800"/>
            <a:ext cx="2495550" cy="581025"/>
          </a:xfrm>
          <a:prstGeom prst="rect">
            <a:avLst/>
          </a:prstGeom>
          <a:solidFill>
            <a:srgbClr val="FF3A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a:t>2</a:t>
            </a:r>
            <a:endParaRPr lang="en-US" b="1" dirty="0"/>
          </a:p>
        </p:txBody>
      </p:sp>
      <p:sp>
        <p:nvSpPr>
          <p:cNvPr id="9" name="Retângulo 8"/>
          <p:cNvSpPr/>
          <p:nvPr/>
        </p:nvSpPr>
        <p:spPr>
          <a:xfrm>
            <a:off x="8858250" y="2209800"/>
            <a:ext cx="2495550" cy="581025"/>
          </a:xfrm>
          <a:prstGeom prst="rect">
            <a:avLst/>
          </a:prstGeom>
          <a:solidFill>
            <a:srgbClr val="26B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a:t>4</a:t>
            </a:r>
            <a:endParaRPr lang="en-US" b="1" dirty="0"/>
          </a:p>
        </p:txBody>
      </p:sp>
      <p:sp>
        <p:nvSpPr>
          <p:cNvPr id="10" name="Retângulo 9"/>
          <p:cNvSpPr/>
          <p:nvPr/>
        </p:nvSpPr>
        <p:spPr>
          <a:xfrm>
            <a:off x="6184900" y="2209800"/>
            <a:ext cx="2495550" cy="581025"/>
          </a:xfrm>
          <a:prstGeom prst="rect">
            <a:avLst/>
          </a:prstGeom>
          <a:solidFill>
            <a:srgbClr val="56C0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a:t>3</a:t>
            </a:r>
            <a:endParaRPr lang="en-US" b="1" dirty="0"/>
          </a:p>
        </p:txBody>
      </p:sp>
      <p:sp>
        <p:nvSpPr>
          <p:cNvPr id="11" name="Retângulo 10"/>
          <p:cNvSpPr/>
          <p:nvPr/>
        </p:nvSpPr>
        <p:spPr>
          <a:xfrm>
            <a:off x="3511550" y="2959100"/>
            <a:ext cx="2495550" cy="1870075"/>
          </a:xfrm>
          <a:prstGeom prst="rect">
            <a:avLst/>
          </a:prstGeom>
          <a:solidFill>
            <a:srgbClr val="FFB5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tx1"/>
                </a:solidFill>
              </a:rPr>
              <a:t>Performance audits on </a:t>
            </a:r>
            <a:r>
              <a:rPr lang="en-US" sz="2400" b="1" dirty="0" err="1">
                <a:solidFill>
                  <a:schemeClr val="tx1"/>
                </a:solidFill>
              </a:rPr>
              <a:t>programmes</a:t>
            </a:r>
            <a:r>
              <a:rPr lang="en-US" sz="2400" b="1" dirty="0">
                <a:solidFill>
                  <a:schemeClr val="tx1"/>
                </a:solidFill>
              </a:rPr>
              <a:t> that contribute to SDGs</a:t>
            </a:r>
            <a:endParaRPr lang="en-US" sz="1400" b="1" dirty="0">
              <a:solidFill>
                <a:schemeClr val="tx1"/>
              </a:solidFill>
            </a:endParaRPr>
          </a:p>
        </p:txBody>
      </p:sp>
      <p:sp>
        <p:nvSpPr>
          <p:cNvPr id="12" name="Retângulo 11"/>
          <p:cNvSpPr/>
          <p:nvPr/>
        </p:nvSpPr>
        <p:spPr>
          <a:xfrm>
            <a:off x="6184900" y="2959100"/>
            <a:ext cx="2495550" cy="1870075"/>
          </a:xfrm>
          <a:prstGeom prst="rect">
            <a:avLst/>
          </a:prstGeom>
          <a:solidFill>
            <a:srgbClr val="AAE7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tx1"/>
                </a:solidFill>
              </a:rPr>
              <a:t>Assessing and supporting SDG 16</a:t>
            </a:r>
            <a:endParaRPr lang="en-US" sz="1400" b="1" dirty="0">
              <a:solidFill>
                <a:schemeClr val="tx1"/>
              </a:solidFill>
            </a:endParaRPr>
          </a:p>
        </p:txBody>
      </p:sp>
      <p:sp>
        <p:nvSpPr>
          <p:cNvPr id="13" name="Retângulo 12"/>
          <p:cNvSpPr/>
          <p:nvPr/>
        </p:nvSpPr>
        <p:spPr>
          <a:xfrm>
            <a:off x="8858250" y="2959100"/>
            <a:ext cx="2495550" cy="1870075"/>
          </a:xfrm>
          <a:prstGeom prst="rect">
            <a:avLst/>
          </a:prstGeom>
          <a:solidFill>
            <a:srgbClr val="8CDD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tx1"/>
                </a:solidFill>
              </a:rPr>
              <a:t>Being model of transparency and accountability</a:t>
            </a:r>
            <a:endParaRPr lang="en-US" sz="1400" b="1" dirty="0">
              <a:solidFill>
                <a:schemeClr val="tx1"/>
              </a:solidFill>
            </a:endParaRPr>
          </a:p>
        </p:txBody>
      </p:sp>
    </p:spTree>
    <p:extLst>
      <p:ext uri="{BB962C8B-B14F-4D97-AF65-F5344CB8AC3E}">
        <p14:creationId xmlns:p14="http://schemas.microsoft.com/office/powerpoint/2010/main" val="2525211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815975"/>
            <a:ext cx="10515600" cy="868363"/>
          </a:xfrm>
        </p:spPr>
        <p:txBody>
          <a:bodyPr rtlCol="0"/>
          <a:lstStyle/>
          <a:p>
            <a:pPr eaLnBrk="1" fontAlgn="auto" hangingPunct="1">
              <a:spcAft>
                <a:spcPts val="0"/>
              </a:spcAft>
              <a:defRPr/>
            </a:pPr>
            <a:r>
              <a:rPr lang="en-US" dirty="0" smtClean="0"/>
              <a:t>Goal of the SDGs Approach</a:t>
            </a:r>
            <a:endParaRPr lang="pt-BR" dirty="0" smtClean="0"/>
          </a:p>
        </p:txBody>
      </p:sp>
      <p:sp>
        <p:nvSpPr>
          <p:cNvPr id="3" name="Espaço Reservado para Conteúdo 2"/>
          <p:cNvSpPr>
            <a:spLocks noGrp="1"/>
          </p:cNvSpPr>
          <p:nvPr>
            <p:ph idx="1"/>
          </p:nvPr>
        </p:nvSpPr>
        <p:spPr>
          <a:xfrm>
            <a:off x="821490" y="2176225"/>
            <a:ext cx="10515600" cy="3188181"/>
          </a:xfrm>
        </p:spPr>
        <p:txBody>
          <a:bodyPr rtlCol="0">
            <a:normAutofit/>
          </a:bodyPr>
          <a:lstStyle/>
          <a:p>
            <a:pPr marL="0" indent="0" algn="ctr" eaLnBrk="1" fontAlgn="auto" hangingPunct="1">
              <a:spcAft>
                <a:spcPts val="0"/>
              </a:spcAft>
              <a:buFont typeface="Arial" panose="020B0604020202020204" pitchFamily="34" charset="0"/>
              <a:buNone/>
              <a:defRPr/>
            </a:pPr>
            <a:r>
              <a:rPr lang="en-US" sz="4000" dirty="0" smtClean="0"/>
              <a:t>To build </a:t>
            </a:r>
            <a:r>
              <a:rPr lang="en-US" sz="4000" b="1" dirty="0" smtClean="0"/>
              <a:t>capacities</a:t>
            </a:r>
            <a:r>
              <a:rPr lang="en-US" sz="4000" dirty="0" smtClean="0"/>
              <a:t> and develop </a:t>
            </a:r>
            <a:r>
              <a:rPr lang="en-US" sz="4000" b="1" dirty="0" smtClean="0"/>
              <a:t>methods</a:t>
            </a:r>
            <a:r>
              <a:rPr lang="en-US" sz="4000" dirty="0" smtClean="0"/>
              <a:t> and </a:t>
            </a:r>
            <a:r>
              <a:rPr lang="en-US" sz="4000" b="1" dirty="0" smtClean="0"/>
              <a:t>tools</a:t>
            </a:r>
            <a:r>
              <a:rPr lang="en-US" sz="4000" dirty="0" smtClean="0"/>
              <a:t> in order to prepare to monitor the implementation of the Agenda 2030, with the possibility of </a:t>
            </a:r>
            <a:r>
              <a:rPr lang="en-US" sz="4000" b="1" dirty="0" smtClean="0"/>
              <a:t>replication</a:t>
            </a:r>
            <a:r>
              <a:rPr lang="en-US" sz="4000" dirty="0" smtClean="0"/>
              <a:t> of the method by other SAIs.</a:t>
            </a:r>
          </a:p>
        </p:txBody>
      </p:sp>
    </p:spTree>
    <p:extLst>
      <p:ext uri="{BB962C8B-B14F-4D97-AF65-F5344CB8AC3E}">
        <p14:creationId xmlns:p14="http://schemas.microsoft.com/office/powerpoint/2010/main" val="2755282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752475" y="3703638"/>
            <a:ext cx="10687050" cy="744537"/>
          </a:xfrm>
          <a:prstGeom prst="rect">
            <a:avLst/>
          </a:prstGeom>
          <a:solidFill>
            <a:srgbClr val="26BDE2">
              <a:alpha val="50196"/>
            </a:srgbClr>
          </a:solidFill>
          <a:ln w="381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2" name="Título 1"/>
          <p:cNvSpPr>
            <a:spLocks noGrp="1"/>
          </p:cNvSpPr>
          <p:nvPr>
            <p:ph type="title"/>
          </p:nvPr>
        </p:nvSpPr>
        <p:spPr>
          <a:xfrm>
            <a:off x="838200" y="815975"/>
            <a:ext cx="10515600" cy="868363"/>
          </a:xfrm>
        </p:spPr>
        <p:txBody>
          <a:bodyPr rtlCol="0"/>
          <a:lstStyle/>
          <a:p>
            <a:pPr eaLnBrk="1" fontAlgn="auto" hangingPunct="1">
              <a:spcAft>
                <a:spcPts val="0"/>
              </a:spcAft>
              <a:defRPr/>
            </a:pPr>
            <a:r>
              <a:rPr lang="en-US" dirty="0"/>
              <a:t>I</a:t>
            </a:r>
            <a:r>
              <a:rPr lang="en-US" dirty="0" smtClean="0"/>
              <a:t>nitiatives on SDGs for 2016-17</a:t>
            </a:r>
            <a:endParaRPr lang="pt-BR" dirty="0" smtClean="0"/>
          </a:p>
        </p:txBody>
      </p:sp>
      <p:sp>
        <p:nvSpPr>
          <p:cNvPr id="5" name="Retângulo 4"/>
          <p:cNvSpPr/>
          <p:nvPr/>
        </p:nvSpPr>
        <p:spPr>
          <a:xfrm>
            <a:off x="838200" y="2209800"/>
            <a:ext cx="5095875" cy="581025"/>
          </a:xfrm>
          <a:prstGeom prst="rect">
            <a:avLst/>
          </a:prstGeom>
          <a:solidFill>
            <a:srgbClr val="56C0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a:t>Audits</a:t>
            </a:r>
            <a:endParaRPr lang="en-US" b="1" dirty="0"/>
          </a:p>
        </p:txBody>
      </p:sp>
      <p:sp>
        <p:nvSpPr>
          <p:cNvPr id="6" name="Retângulo 5"/>
          <p:cNvSpPr/>
          <p:nvPr/>
        </p:nvSpPr>
        <p:spPr>
          <a:xfrm>
            <a:off x="838200" y="2997200"/>
            <a:ext cx="5095875" cy="581025"/>
          </a:xfrm>
          <a:prstGeom prst="rect">
            <a:avLst/>
          </a:prstGeom>
          <a:solidFill>
            <a:srgbClr val="AAE7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tx1"/>
                </a:solidFill>
              </a:rPr>
              <a:t>National pilot audit</a:t>
            </a:r>
            <a:endParaRPr lang="en-US" sz="1400" b="1" dirty="0">
              <a:solidFill>
                <a:schemeClr val="tx1"/>
              </a:solidFill>
            </a:endParaRPr>
          </a:p>
        </p:txBody>
      </p:sp>
      <p:sp>
        <p:nvSpPr>
          <p:cNvPr id="8" name="Retângulo 7"/>
          <p:cNvSpPr/>
          <p:nvPr/>
        </p:nvSpPr>
        <p:spPr>
          <a:xfrm>
            <a:off x="838200" y="3784600"/>
            <a:ext cx="5095875" cy="581025"/>
          </a:xfrm>
          <a:prstGeom prst="rect">
            <a:avLst/>
          </a:prstGeom>
          <a:solidFill>
            <a:srgbClr val="AAE7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tx1"/>
                </a:solidFill>
              </a:rPr>
              <a:t>Coordinated audit within Olacefs</a:t>
            </a:r>
            <a:endParaRPr lang="en-US" sz="1400" b="1" dirty="0">
              <a:solidFill>
                <a:schemeClr val="tx1"/>
              </a:solidFill>
            </a:endParaRPr>
          </a:p>
        </p:txBody>
      </p:sp>
      <p:sp>
        <p:nvSpPr>
          <p:cNvPr id="9" name="Retângulo 8"/>
          <p:cNvSpPr/>
          <p:nvPr/>
        </p:nvSpPr>
        <p:spPr>
          <a:xfrm>
            <a:off x="6257925" y="2209800"/>
            <a:ext cx="5095875" cy="581025"/>
          </a:xfrm>
          <a:prstGeom prst="rect">
            <a:avLst/>
          </a:prstGeom>
          <a:solidFill>
            <a:srgbClr val="FD69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a:t>Knowledge management</a:t>
            </a:r>
            <a:endParaRPr lang="en-US" b="1" dirty="0"/>
          </a:p>
        </p:txBody>
      </p:sp>
      <p:sp>
        <p:nvSpPr>
          <p:cNvPr id="11" name="Retângulo 10"/>
          <p:cNvSpPr/>
          <p:nvPr/>
        </p:nvSpPr>
        <p:spPr>
          <a:xfrm>
            <a:off x="6257925" y="2997200"/>
            <a:ext cx="5095875" cy="581025"/>
          </a:xfrm>
          <a:prstGeom prst="rect">
            <a:avLst/>
          </a:prstGeom>
          <a:solidFill>
            <a:srgbClr val="FEB5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tx1"/>
                </a:solidFill>
              </a:rPr>
              <a:t>Method on SDGs auditing</a:t>
            </a:r>
            <a:endParaRPr lang="en-US" sz="1400" b="1" dirty="0">
              <a:solidFill>
                <a:schemeClr val="tx1"/>
              </a:solidFill>
            </a:endParaRPr>
          </a:p>
        </p:txBody>
      </p:sp>
      <p:sp>
        <p:nvSpPr>
          <p:cNvPr id="12" name="Retângulo 11"/>
          <p:cNvSpPr/>
          <p:nvPr/>
        </p:nvSpPr>
        <p:spPr>
          <a:xfrm>
            <a:off x="6257925" y="3784600"/>
            <a:ext cx="5095875" cy="581025"/>
          </a:xfrm>
          <a:prstGeom prst="rect">
            <a:avLst/>
          </a:prstGeom>
          <a:solidFill>
            <a:srgbClr val="FEB5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tx1"/>
                </a:solidFill>
              </a:rPr>
              <a:t>Capacity building</a:t>
            </a:r>
            <a:endParaRPr lang="en-US" sz="1400" b="1" dirty="0">
              <a:solidFill>
                <a:schemeClr val="tx1"/>
              </a:solidFill>
            </a:endParaRPr>
          </a:p>
        </p:txBody>
      </p:sp>
      <p:sp>
        <p:nvSpPr>
          <p:cNvPr id="13" name="Retângulo 12"/>
          <p:cNvSpPr/>
          <p:nvPr/>
        </p:nvSpPr>
        <p:spPr>
          <a:xfrm>
            <a:off x="838200" y="4810125"/>
            <a:ext cx="10515600" cy="581025"/>
          </a:xfrm>
          <a:prstGeom prst="rect">
            <a:avLst/>
          </a:prstGeom>
          <a:solidFill>
            <a:srgbClr val="E524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a:t>Communication</a:t>
            </a:r>
            <a:endParaRPr lang="en-US" b="1" dirty="0"/>
          </a:p>
        </p:txBody>
      </p:sp>
    </p:spTree>
    <p:extLst>
      <p:ext uri="{BB962C8B-B14F-4D97-AF65-F5344CB8AC3E}">
        <p14:creationId xmlns:p14="http://schemas.microsoft.com/office/powerpoint/2010/main" val="2325573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tângulo 45"/>
          <p:cNvSpPr/>
          <p:nvPr/>
        </p:nvSpPr>
        <p:spPr>
          <a:xfrm>
            <a:off x="0" y="2511371"/>
            <a:ext cx="12192000" cy="3229028"/>
          </a:xfrm>
          <a:prstGeom prst="rect">
            <a:avLst/>
          </a:prstGeom>
          <a:solidFill>
            <a:srgbClr val="26BDE2">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2" name="Título 1"/>
          <p:cNvSpPr>
            <a:spLocks noGrp="1"/>
          </p:cNvSpPr>
          <p:nvPr>
            <p:ph type="title"/>
          </p:nvPr>
        </p:nvSpPr>
        <p:spPr/>
        <p:txBody>
          <a:bodyPr>
            <a:normAutofit/>
          </a:bodyPr>
          <a:lstStyle/>
          <a:p>
            <a:r>
              <a:rPr lang="en-US" dirty="0"/>
              <a:t>Audit framework</a:t>
            </a:r>
          </a:p>
        </p:txBody>
      </p:sp>
      <p:sp>
        <p:nvSpPr>
          <p:cNvPr id="4" name="Espaço Reservado para Texto 3"/>
          <p:cNvSpPr>
            <a:spLocks noGrp="1"/>
          </p:cNvSpPr>
          <p:nvPr>
            <p:ph type="body" sz="quarter" idx="13"/>
          </p:nvPr>
        </p:nvSpPr>
        <p:spPr/>
        <p:txBody>
          <a:bodyPr/>
          <a:lstStyle/>
          <a:p>
            <a:r>
              <a:rPr lang="en-US" dirty="0"/>
              <a:t>Method for preparedness audit in SDGs</a:t>
            </a:r>
            <a:endParaRPr lang="pt-BR" dirty="0"/>
          </a:p>
        </p:txBody>
      </p:sp>
      <p:sp>
        <p:nvSpPr>
          <p:cNvPr id="47" name="CaixaDeTexto 18"/>
          <p:cNvSpPr txBox="1">
            <a:spLocks noChangeArrowheads="1"/>
          </p:cNvSpPr>
          <p:nvPr/>
        </p:nvSpPr>
        <p:spPr bwMode="auto">
          <a:xfrm>
            <a:off x="843719" y="3200682"/>
            <a:ext cx="2985422"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pt-BR" sz="4000" b="1" dirty="0" smtClean="0"/>
              <a:t>Whole-of-government approach </a:t>
            </a:r>
            <a:endParaRPr lang="en-US" altLang="pt-BR" sz="4000" dirty="0"/>
          </a:p>
        </p:txBody>
      </p:sp>
      <p:grpSp>
        <p:nvGrpSpPr>
          <p:cNvPr id="48" name="Grupo 47"/>
          <p:cNvGrpSpPr/>
          <p:nvPr/>
        </p:nvGrpSpPr>
        <p:grpSpPr>
          <a:xfrm>
            <a:off x="4877718" y="1144509"/>
            <a:ext cx="6038882" cy="5333431"/>
            <a:chOff x="1626518" y="1144509"/>
            <a:chExt cx="6038882" cy="5333431"/>
          </a:xfrm>
        </p:grpSpPr>
        <p:grpSp>
          <p:nvGrpSpPr>
            <p:cNvPr id="49" name="Grupo 48"/>
            <p:cNvGrpSpPr/>
            <p:nvPr/>
          </p:nvGrpSpPr>
          <p:grpSpPr>
            <a:xfrm>
              <a:off x="1640874" y="3178090"/>
              <a:ext cx="5984096" cy="676782"/>
              <a:chOff x="1640874" y="3178090"/>
              <a:chExt cx="5984096" cy="676782"/>
            </a:xfrm>
          </p:grpSpPr>
          <p:sp>
            <p:nvSpPr>
              <p:cNvPr id="79" name="Retângulo 78"/>
              <p:cNvSpPr/>
              <p:nvPr/>
            </p:nvSpPr>
            <p:spPr bwMode="auto">
              <a:xfrm>
                <a:off x="1640874" y="3178090"/>
                <a:ext cx="1910102" cy="676782"/>
              </a:xfrm>
              <a:prstGeom prst="rect">
                <a:avLst/>
              </a:prstGeom>
              <a:solidFill>
                <a:srgbClr val="26B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smtClean="0"/>
                  <a:t>Policy A</a:t>
                </a:r>
                <a:endParaRPr lang="en-US" sz="2800" b="1" dirty="0"/>
              </a:p>
            </p:txBody>
          </p:sp>
          <p:sp>
            <p:nvSpPr>
              <p:cNvPr id="80" name="Retângulo 79"/>
              <p:cNvSpPr/>
              <p:nvPr/>
            </p:nvSpPr>
            <p:spPr bwMode="auto">
              <a:xfrm>
                <a:off x="3678826" y="3178090"/>
                <a:ext cx="1908194" cy="675730"/>
              </a:xfrm>
              <a:prstGeom prst="rect">
                <a:avLst/>
              </a:prstGeom>
              <a:solidFill>
                <a:srgbClr val="26B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smtClean="0"/>
                  <a:t>Policy B</a:t>
                </a:r>
                <a:endParaRPr lang="en-US" sz="2800" b="1" dirty="0"/>
              </a:p>
            </p:txBody>
          </p:sp>
          <p:sp>
            <p:nvSpPr>
              <p:cNvPr id="81" name="Retângulo 80"/>
              <p:cNvSpPr/>
              <p:nvPr/>
            </p:nvSpPr>
            <p:spPr bwMode="auto">
              <a:xfrm>
                <a:off x="5714869" y="3178090"/>
                <a:ext cx="1910101" cy="676782"/>
              </a:xfrm>
              <a:prstGeom prst="rect">
                <a:avLst/>
              </a:prstGeom>
              <a:solidFill>
                <a:srgbClr val="26B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smtClean="0"/>
                  <a:t>Policy C</a:t>
                </a:r>
                <a:endParaRPr lang="en-US" sz="2800" b="1" dirty="0"/>
              </a:p>
            </p:txBody>
          </p:sp>
        </p:grpSp>
        <p:sp>
          <p:nvSpPr>
            <p:cNvPr id="50" name="Retângulo 49"/>
            <p:cNvSpPr/>
            <p:nvPr/>
          </p:nvSpPr>
          <p:spPr>
            <a:xfrm>
              <a:off x="3550976" y="1144509"/>
              <a:ext cx="2135316" cy="867325"/>
            </a:xfrm>
            <a:prstGeom prst="rect">
              <a:avLst/>
            </a:prstGeom>
            <a:solidFill>
              <a:srgbClr val="26B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smtClean="0"/>
                <a:t>Center of Government</a:t>
              </a:r>
              <a:endParaRPr lang="en-US" sz="2800" b="1" dirty="0"/>
            </a:p>
          </p:txBody>
        </p:sp>
        <p:cxnSp>
          <p:nvCxnSpPr>
            <p:cNvPr id="51" name="Conector reto 50"/>
            <p:cNvCxnSpPr>
              <a:stCxn id="65" idx="2"/>
              <a:endCxn id="80" idx="2"/>
            </p:cNvCxnSpPr>
            <p:nvPr/>
          </p:nvCxnSpPr>
          <p:spPr>
            <a:xfrm flipV="1">
              <a:off x="4618635" y="3853820"/>
              <a:ext cx="14288" cy="624271"/>
            </a:xfrm>
            <a:prstGeom prst="line">
              <a:avLst/>
            </a:prstGeom>
            <a:ln w="38100">
              <a:solidFill>
                <a:srgbClr val="FD6925"/>
              </a:solidFill>
              <a:prstDash val="sysDot"/>
            </a:ln>
          </p:spPr>
          <p:style>
            <a:lnRef idx="1">
              <a:schemeClr val="accent1"/>
            </a:lnRef>
            <a:fillRef idx="0">
              <a:schemeClr val="accent1"/>
            </a:fillRef>
            <a:effectRef idx="0">
              <a:schemeClr val="accent1"/>
            </a:effectRef>
            <a:fontRef idx="minor">
              <a:schemeClr val="tx1"/>
            </a:fontRef>
          </p:style>
        </p:cxnSp>
        <p:cxnSp>
          <p:nvCxnSpPr>
            <p:cNvPr id="52" name="Conector reto 51"/>
            <p:cNvCxnSpPr>
              <a:stCxn id="65" idx="2"/>
              <a:endCxn id="79" idx="2"/>
            </p:cNvCxnSpPr>
            <p:nvPr/>
          </p:nvCxnSpPr>
          <p:spPr>
            <a:xfrm flipH="1" flipV="1">
              <a:off x="2595925" y="3854872"/>
              <a:ext cx="2022710" cy="623219"/>
            </a:xfrm>
            <a:prstGeom prst="line">
              <a:avLst/>
            </a:prstGeom>
            <a:ln w="38100">
              <a:solidFill>
                <a:srgbClr val="FD6925"/>
              </a:solidFill>
              <a:prstDash val="sysDot"/>
            </a:ln>
          </p:spPr>
          <p:style>
            <a:lnRef idx="1">
              <a:schemeClr val="accent1"/>
            </a:lnRef>
            <a:fillRef idx="0">
              <a:schemeClr val="accent1"/>
            </a:fillRef>
            <a:effectRef idx="0">
              <a:schemeClr val="accent1"/>
            </a:effectRef>
            <a:fontRef idx="minor">
              <a:schemeClr val="tx1"/>
            </a:fontRef>
          </p:style>
        </p:cxnSp>
        <p:cxnSp>
          <p:nvCxnSpPr>
            <p:cNvPr id="53" name="Conector reto 52"/>
            <p:cNvCxnSpPr>
              <a:stCxn id="65" idx="2"/>
              <a:endCxn id="81" idx="2"/>
            </p:cNvCxnSpPr>
            <p:nvPr/>
          </p:nvCxnSpPr>
          <p:spPr>
            <a:xfrm flipV="1">
              <a:off x="4618635" y="3854872"/>
              <a:ext cx="2051285" cy="623219"/>
            </a:xfrm>
            <a:prstGeom prst="line">
              <a:avLst/>
            </a:prstGeom>
            <a:ln w="38100">
              <a:solidFill>
                <a:srgbClr val="FD6925"/>
              </a:solidFill>
              <a:prstDash val="sysDot"/>
            </a:ln>
          </p:spPr>
          <p:style>
            <a:lnRef idx="1">
              <a:schemeClr val="accent1"/>
            </a:lnRef>
            <a:fillRef idx="0">
              <a:schemeClr val="accent1"/>
            </a:fillRef>
            <a:effectRef idx="0">
              <a:schemeClr val="accent1"/>
            </a:effectRef>
            <a:fontRef idx="minor">
              <a:schemeClr val="tx1"/>
            </a:fontRef>
          </p:style>
        </p:cxnSp>
        <p:grpSp>
          <p:nvGrpSpPr>
            <p:cNvPr id="54" name="Grupo 43"/>
            <p:cNvGrpSpPr>
              <a:grpSpLocks/>
            </p:cNvGrpSpPr>
            <p:nvPr/>
          </p:nvGrpSpPr>
          <p:grpSpPr bwMode="auto">
            <a:xfrm>
              <a:off x="2087008" y="4914336"/>
              <a:ext cx="1105234" cy="1101258"/>
              <a:chOff x="5290827" y="5041324"/>
              <a:chExt cx="967742" cy="967740"/>
            </a:xfrm>
          </p:grpSpPr>
          <p:pic>
            <p:nvPicPr>
              <p:cNvPr id="75" name="Imagem 2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5290827" y="5043428"/>
                <a:ext cx="967742" cy="965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6" name="Grupo 42"/>
              <p:cNvGrpSpPr>
                <a:grpSpLocks/>
              </p:cNvGrpSpPr>
              <p:nvPr/>
            </p:nvGrpSpPr>
            <p:grpSpPr bwMode="auto">
              <a:xfrm>
                <a:off x="5290827" y="5041324"/>
                <a:ext cx="967740" cy="967740"/>
                <a:chOff x="6237827" y="5297618"/>
                <a:chExt cx="967740" cy="967740"/>
              </a:xfrm>
            </p:grpSpPr>
            <p:sp>
              <p:nvSpPr>
                <p:cNvPr id="77" name="Elipse 76"/>
                <p:cNvSpPr/>
                <p:nvPr/>
              </p:nvSpPr>
              <p:spPr>
                <a:xfrm>
                  <a:off x="6335297" y="5395440"/>
                  <a:ext cx="772801" cy="772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78" name="Retângulo 77"/>
                <p:cNvSpPr/>
                <p:nvPr/>
              </p:nvSpPr>
              <p:spPr>
                <a:xfrm>
                  <a:off x="6237827" y="5297618"/>
                  <a:ext cx="967742" cy="967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sz="2000" b="1" dirty="0" smtClean="0">
                      <a:solidFill>
                        <a:schemeClr val="tx1"/>
                      </a:solidFill>
                    </a:rPr>
                    <a:t>SDG Target</a:t>
                  </a:r>
                  <a:endParaRPr lang="pt-BR" sz="2000" b="1" dirty="0">
                    <a:solidFill>
                      <a:schemeClr val="tx1"/>
                    </a:solidFill>
                  </a:endParaRPr>
                </a:p>
              </p:txBody>
            </p:sp>
          </p:grpSp>
        </p:grpSp>
        <p:grpSp>
          <p:nvGrpSpPr>
            <p:cNvPr id="55" name="Grupo 43"/>
            <p:cNvGrpSpPr>
              <a:grpSpLocks/>
            </p:cNvGrpSpPr>
            <p:nvPr/>
          </p:nvGrpSpPr>
          <p:grpSpPr bwMode="auto">
            <a:xfrm>
              <a:off x="6045025" y="4919793"/>
              <a:ext cx="1101261" cy="1101258"/>
              <a:chOff x="5290825" y="5041324"/>
              <a:chExt cx="967744" cy="967740"/>
            </a:xfrm>
          </p:grpSpPr>
          <p:pic>
            <p:nvPicPr>
              <p:cNvPr id="71" name="Imagem 2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5290827" y="5043428"/>
                <a:ext cx="967742" cy="965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2" name="Grupo 42"/>
              <p:cNvGrpSpPr>
                <a:grpSpLocks/>
              </p:cNvGrpSpPr>
              <p:nvPr/>
            </p:nvGrpSpPr>
            <p:grpSpPr bwMode="auto">
              <a:xfrm>
                <a:off x="5290825" y="5041324"/>
                <a:ext cx="967742" cy="967740"/>
                <a:chOff x="6237825" y="5297618"/>
                <a:chExt cx="967742" cy="967740"/>
              </a:xfrm>
            </p:grpSpPr>
            <p:sp>
              <p:nvSpPr>
                <p:cNvPr id="73" name="Elipse 72"/>
                <p:cNvSpPr/>
                <p:nvPr/>
              </p:nvSpPr>
              <p:spPr>
                <a:xfrm>
                  <a:off x="6335649" y="5395440"/>
                  <a:ext cx="772097" cy="772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74" name="Retângulo 73"/>
                <p:cNvSpPr/>
                <p:nvPr/>
              </p:nvSpPr>
              <p:spPr>
                <a:xfrm>
                  <a:off x="6237825" y="5297618"/>
                  <a:ext cx="967742" cy="967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sz="2000" b="1" dirty="0" smtClean="0">
                      <a:solidFill>
                        <a:schemeClr val="tx1"/>
                      </a:solidFill>
                    </a:rPr>
                    <a:t>SDG</a:t>
                  </a:r>
                </a:p>
                <a:p>
                  <a:pPr algn="ctr" eaLnBrk="1" fontAlgn="auto" hangingPunct="1">
                    <a:spcBef>
                      <a:spcPts val="0"/>
                    </a:spcBef>
                    <a:spcAft>
                      <a:spcPts val="0"/>
                    </a:spcAft>
                    <a:defRPr/>
                  </a:pPr>
                  <a:r>
                    <a:rPr lang="pt-BR" sz="2000" b="1" dirty="0" smtClean="0">
                      <a:solidFill>
                        <a:schemeClr val="tx1"/>
                      </a:solidFill>
                    </a:rPr>
                    <a:t>Target</a:t>
                  </a:r>
                  <a:endParaRPr lang="pt-BR" sz="1200" b="1" dirty="0">
                    <a:solidFill>
                      <a:schemeClr val="tx1"/>
                    </a:solidFill>
                  </a:endParaRPr>
                </a:p>
              </p:txBody>
            </p:sp>
          </p:grpSp>
        </p:grpSp>
        <p:cxnSp>
          <p:nvCxnSpPr>
            <p:cNvPr id="56" name="Conector reto 55"/>
            <p:cNvCxnSpPr>
              <a:stCxn id="65" idx="1"/>
              <a:endCxn id="75" idx="3"/>
            </p:cNvCxnSpPr>
            <p:nvPr/>
          </p:nvCxnSpPr>
          <p:spPr>
            <a:xfrm flipH="1" flipV="1">
              <a:off x="3192242" y="5466162"/>
              <a:ext cx="424290" cy="11853"/>
            </a:xfrm>
            <a:prstGeom prst="line">
              <a:avLst/>
            </a:prstGeom>
            <a:ln w="38100">
              <a:solidFill>
                <a:srgbClr val="FD6925"/>
              </a:solidFill>
              <a:prstDash val="sysDot"/>
            </a:ln>
          </p:spPr>
          <p:style>
            <a:lnRef idx="1">
              <a:schemeClr val="accent1"/>
            </a:lnRef>
            <a:fillRef idx="0">
              <a:schemeClr val="accent1"/>
            </a:fillRef>
            <a:effectRef idx="0">
              <a:schemeClr val="accent1"/>
            </a:effectRef>
            <a:fontRef idx="minor">
              <a:schemeClr val="tx1"/>
            </a:fontRef>
          </p:style>
        </p:cxnSp>
        <p:cxnSp>
          <p:nvCxnSpPr>
            <p:cNvPr id="57" name="Conector reto 56"/>
            <p:cNvCxnSpPr>
              <a:stCxn id="65" idx="3"/>
              <a:endCxn id="71" idx="1"/>
            </p:cNvCxnSpPr>
            <p:nvPr/>
          </p:nvCxnSpPr>
          <p:spPr>
            <a:xfrm flipV="1">
              <a:off x="5620738" y="5471619"/>
              <a:ext cx="424289" cy="6396"/>
            </a:xfrm>
            <a:prstGeom prst="line">
              <a:avLst/>
            </a:prstGeom>
            <a:ln w="38100">
              <a:solidFill>
                <a:srgbClr val="FD6925"/>
              </a:solidFill>
              <a:prstDash val="sysDot"/>
            </a:ln>
          </p:spPr>
          <p:style>
            <a:lnRef idx="1">
              <a:schemeClr val="accent1"/>
            </a:lnRef>
            <a:fillRef idx="0">
              <a:schemeClr val="accent1"/>
            </a:fillRef>
            <a:effectRef idx="0">
              <a:schemeClr val="accent1"/>
            </a:effectRef>
            <a:fontRef idx="minor">
              <a:schemeClr val="tx1"/>
            </a:fontRef>
          </p:style>
        </p:cxnSp>
        <p:sp>
          <p:nvSpPr>
            <p:cNvPr id="58" name="Seta para cima e para baixo 57"/>
            <p:cNvSpPr/>
            <p:nvPr/>
          </p:nvSpPr>
          <p:spPr>
            <a:xfrm>
              <a:off x="4521907" y="2815288"/>
              <a:ext cx="248105" cy="359106"/>
            </a:xfrm>
            <a:prstGeom prst="upDownArrow">
              <a:avLst/>
            </a:prstGeom>
            <a:solidFill>
              <a:srgbClr val="FD69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grpSp>
          <p:nvGrpSpPr>
            <p:cNvPr id="59" name="Grupo 58"/>
            <p:cNvGrpSpPr/>
            <p:nvPr/>
          </p:nvGrpSpPr>
          <p:grpSpPr>
            <a:xfrm>
              <a:off x="2373792" y="2254481"/>
              <a:ext cx="4544336" cy="680858"/>
              <a:chOff x="2373792" y="2254481"/>
              <a:chExt cx="4544336" cy="680858"/>
            </a:xfrm>
          </p:grpSpPr>
          <p:sp>
            <p:nvSpPr>
              <p:cNvPr id="69" name="Retângulo 68"/>
              <p:cNvSpPr/>
              <p:nvPr/>
            </p:nvSpPr>
            <p:spPr bwMode="auto">
              <a:xfrm>
                <a:off x="2373792" y="2254481"/>
                <a:ext cx="2135188" cy="680858"/>
              </a:xfrm>
              <a:prstGeom prst="rect">
                <a:avLst/>
              </a:prstGeom>
              <a:solidFill>
                <a:srgbClr val="26B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smtClean="0"/>
                  <a:t>Agency A</a:t>
                </a:r>
                <a:endParaRPr lang="en-US" sz="3200" b="1" dirty="0"/>
              </a:p>
            </p:txBody>
          </p:sp>
          <p:sp>
            <p:nvSpPr>
              <p:cNvPr id="70" name="Retângulo 69"/>
              <p:cNvSpPr/>
              <p:nvPr/>
            </p:nvSpPr>
            <p:spPr bwMode="auto">
              <a:xfrm>
                <a:off x="4782940" y="2254481"/>
                <a:ext cx="2135188" cy="680858"/>
              </a:xfrm>
              <a:prstGeom prst="rect">
                <a:avLst/>
              </a:prstGeom>
              <a:solidFill>
                <a:srgbClr val="26B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smtClean="0"/>
                  <a:t>Agency B</a:t>
                </a:r>
                <a:endParaRPr lang="en-US" sz="3200" b="1" dirty="0"/>
              </a:p>
            </p:txBody>
          </p:sp>
        </p:grpSp>
        <p:sp>
          <p:nvSpPr>
            <p:cNvPr id="60" name="Seta para cima e para baixo 59"/>
            <p:cNvSpPr/>
            <p:nvPr/>
          </p:nvSpPr>
          <p:spPr>
            <a:xfrm>
              <a:off x="4521907" y="2042473"/>
              <a:ext cx="248105" cy="359106"/>
            </a:xfrm>
            <a:prstGeom prst="upDownArrow">
              <a:avLst/>
            </a:prstGeom>
            <a:solidFill>
              <a:srgbClr val="FD69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61" name="Seta para a esquerda e para a direita 60"/>
            <p:cNvSpPr/>
            <p:nvPr/>
          </p:nvSpPr>
          <p:spPr>
            <a:xfrm>
              <a:off x="1626518" y="3929839"/>
              <a:ext cx="6038882" cy="514464"/>
            </a:xfrm>
            <a:prstGeom prst="leftRightArrow">
              <a:avLst/>
            </a:prstGeom>
            <a:solidFill>
              <a:srgbClr val="77777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chemeClr val="tx1"/>
                  </a:solidFill>
                </a:rPr>
                <a:t>c</a:t>
              </a:r>
              <a:r>
                <a:rPr lang="en-US" sz="2800" b="1" dirty="0" smtClean="0">
                  <a:solidFill>
                    <a:schemeClr val="tx1"/>
                  </a:solidFill>
                </a:rPr>
                <a:t>ross-cutting</a:t>
              </a:r>
            </a:p>
          </p:txBody>
        </p:sp>
        <p:grpSp>
          <p:nvGrpSpPr>
            <p:cNvPr id="62" name="Grupo 61"/>
            <p:cNvGrpSpPr/>
            <p:nvPr/>
          </p:nvGrpSpPr>
          <p:grpSpPr>
            <a:xfrm>
              <a:off x="3616532" y="4473734"/>
              <a:ext cx="2004206" cy="2004206"/>
              <a:chOff x="3616532" y="4473734"/>
              <a:chExt cx="2004206" cy="2004206"/>
            </a:xfrm>
          </p:grpSpPr>
          <p:grpSp>
            <p:nvGrpSpPr>
              <p:cNvPr id="63" name="Grupo 43"/>
              <p:cNvGrpSpPr>
                <a:grpSpLocks/>
              </p:cNvGrpSpPr>
              <p:nvPr/>
            </p:nvGrpSpPr>
            <p:grpSpPr bwMode="auto">
              <a:xfrm>
                <a:off x="3616532" y="4473734"/>
                <a:ext cx="2004206" cy="2004206"/>
                <a:chOff x="5290827" y="5041324"/>
                <a:chExt cx="967742" cy="967740"/>
              </a:xfrm>
            </p:grpSpPr>
            <p:pic>
              <p:nvPicPr>
                <p:cNvPr id="65" name="Imagem 2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5290827" y="5043428"/>
                  <a:ext cx="967742" cy="965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6" name="Grupo 42"/>
                <p:cNvGrpSpPr>
                  <a:grpSpLocks/>
                </p:cNvGrpSpPr>
                <p:nvPr/>
              </p:nvGrpSpPr>
              <p:grpSpPr bwMode="auto">
                <a:xfrm>
                  <a:off x="5290827" y="5041324"/>
                  <a:ext cx="967740" cy="967740"/>
                  <a:chOff x="6237827" y="5297618"/>
                  <a:chExt cx="967740" cy="967740"/>
                </a:xfrm>
              </p:grpSpPr>
              <p:sp>
                <p:nvSpPr>
                  <p:cNvPr id="67" name="Elipse 66"/>
                  <p:cNvSpPr/>
                  <p:nvPr/>
                </p:nvSpPr>
                <p:spPr>
                  <a:xfrm>
                    <a:off x="6334601" y="5394392"/>
                    <a:ext cx="774194" cy="7741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68" name="Retângulo 67"/>
                  <p:cNvSpPr/>
                  <p:nvPr/>
                </p:nvSpPr>
                <p:spPr>
                  <a:xfrm>
                    <a:off x="6237827" y="5297618"/>
                    <a:ext cx="967742" cy="967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sz="3200" b="1" dirty="0" smtClean="0">
                        <a:solidFill>
                          <a:schemeClr val="tx1"/>
                        </a:solidFill>
                      </a:rPr>
                      <a:t>SDG Target</a:t>
                    </a:r>
                    <a:endParaRPr lang="pt-BR" sz="3200" b="1" dirty="0">
                      <a:solidFill>
                        <a:schemeClr val="tx1"/>
                      </a:solidFill>
                    </a:endParaRPr>
                  </a:p>
                </p:txBody>
              </p:sp>
            </p:grpSp>
          </p:grpSp>
          <p:pic>
            <p:nvPicPr>
              <p:cNvPr id="64" name="Imagem 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1370" y="4780555"/>
                <a:ext cx="1368818" cy="1368818"/>
              </a:xfrm>
              <a:prstGeom prst="rect">
                <a:avLst/>
              </a:prstGeom>
            </p:spPr>
          </p:pic>
        </p:grpSp>
      </p:grpSp>
    </p:spTree>
    <p:extLst>
      <p:ext uri="{BB962C8B-B14F-4D97-AF65-F5344CB8AC3E}">
        <p14:creationId xmlns:p14="http://schemas.microsoft.com/office/powerpoint/2010/main" val="320576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4056</TotalTime>
  <Words>1409</Words>
  <Application>Microsoft Office PowerPoint</Application>
  <PresentationFormat>Widescreen</PresentationFormat>
  <Paragraphs>265</Paragraphs>
  <Slides>21</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MS PGothic</vt:lpstr>
      <vt:lpstr>Arial</vt:lpstr>
      <vt:lpstr>Calibri</vt:lpstr>
      <vt:lpstr>Calibri Light</vt:lpstr>
      <vt:lpstr>Mangal</vt:lpstr>
      <vt:lpstr>Tema do Office</vt:lpstr>
      <vt:lpstr>WGEA Regional Report 2016-2017 COMTEMA - OLACEFS</vt:lpstr>
      <vt:lpstr>Outline</vt:lpstr>
      <vt:lpstr>COMTEMA Workplan 2015-2017</vt:lpstr>
      <vt:lpstr>PowerPoint Presentation</vt:lpstr>
      <vt:lpstr>PowerPoint Presentation</vt:lpstr>
      <vt:lpstr>Initiatives on SDGs for 2016-17</vt:lpstr>
      <vt:lpstr>Goal of the SDGs Approach</vt:lpstr>
      <vt:lpstr>Initiatives on SDGs for 2016-17</vt:lpstr>
      <vt:lpstr>Audit framework</vt:lpstr>
      <vt:lpstr>7 Key elements</vt:lpstr>
      <vt:lpstr>Governance mechanisms</vt:lpstr>
      <vt:lpstr>Starting Point</vt:lpstr>
      <vt:lpstr>Improving Audit Approach</vt:lpstr>
      <vt:lpstr>Method: outputs</vt:lpstr>
      <vt:lpstr>SDG prioritization and selection matrix</vt:lpstr>
      <vt:lpstr>SDG prioritization and selection matrix</vt:lpstr>
      <vt:lpstr>SDG Dashboard</vt:lpstr>
      <vt:lpstr>Capacity Building</vt:lpstr>
      <vt:lpstr>Latin American panorama</vt:lpstr>
      <vt:lpstr>Protected Areas</vt:lpstr>
      <vt:lpstr>PowerPoint Presentation</vt:lpstr>
    </vt:vector>
  </TitlesOfParts>
  <Company>TCU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Dashiell Velasque da Costa</dc:creator>
  <cp:lastModifiedBy>Ami Rahmawati</cp:lastModifiedBy>
  <cp:revision>351</cp:revision>
  <dcterms:created xsi:type="dcterms:W3CDTF">2016-07-20T13:17:14Z</dcterms:created>
  <dcterms:modified xsi:type="dcterms:W3CDTF">2017-09-14T08:57:30Z</dcterms:modified>
</cp:coreProperties>
</file>