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5"/>
  </p:notesMasterIdLst>
  <p:sldIdLst>
    <p:sldId id="262" r:id="rId2"/>
    <p:sldId id="264" r:id="rId3"/>
    <p:sldId id="265" r:id="rId4"/>
    <p:sldId id="266" r:id="rId5"/>
    <p:sldId id="268" r:id="rId6"/>
    <p:sldId id="272" r:id="rId7"/>
    <p:sldId id="279" r:id="rId8"/>
    <p:sldId id="280" r:id="rId9"/>
    <p:sldId id="273" r:id="rId10"/>
    <p:sldId id="276" r:id="rId11"/>
    <p:sldId id="281" r:id="rId12"/>
    <p:sldId id="278"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C3D"/>
    <a:srgbClr val="375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6EB7E-EB53-4F95-853E-AFA50BC73365}" v="23" dt="2022-07-01T16:55:26.7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5332" autoAdjust="0"/>
  </p:normalViewPr>
  <p:slideViewPr>
    <p:cSldViewPr snapToGrid="0">
      <p:cViewPr varScale="1">
        <p:scale>
          <a:sx n="88" d="100"/>
          <a:sy n="88" d="100"/>
        </p:scale>
        <p:origin x="581" y="53"/>
      </p:cViewPr>
      <p:guideLst>
        <p:guide orient="horz" pos="12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shariiph" userId="6c263da35b4c2527" providerId="LiveId" clId="{7CA6EB7E-EB53-4F95-853E-AFA50BC73365}"/>
    <pc:docChg chg="undo custSel delSld modSld modMainMaster">
      <pc:chgData name="Ahmed shariiph" userId="6c263da35b4c2527" providerId="LiveId" clId="{7CA6EB7E-EB53-4F95-853E-AFA50BC73365}" dt="2022-07-01T16:57:15.794" v="110" actId="1076"/>
      <pc:docMkLst>
        <pc:docMk/>
      </pc:docMkLst>
      <pc:sldChg chg="addSp delSp modSp mod">
        <pc:chgData name="Ahmed shariiph" userId="6c263da35b4c2527" providerId="LiveId" clId="{7CA6EB7E-EB53-4F95-853E-AFA50BC73365}" dt="2022-07-01T16:57:15.794" v="110" actId="1076"/>
        <pc:sldMkLst>
          <pc:docMk/>
          <pc:sldMk cId="0" sldId="262"/>
        </pc:sldMkLst>
        <pc:spChg chg="add del mod">
          <ac:chgData name="Ahmed shariiph" userId="6c263da35b4c2527" providerId="LiveId" clId="{7CA6EB7E-EB53-4F95-853E-AFA50BC73365}" dt="2022-07-01T16:43:18.901" v="21"/>
          <ac:spMkLst>
            <pc:docMk/>
            <pc:sldMk cId="0" sldId="262"/>
            <ac:spMk id="7" creationId="{5847C3C7-A1A2-5A69-168A-640D2B8422AB}"/>
          </ac:spMkLst>
        </pc:spChg>
        <pc:spChg chg="add mod">
          <ac:chgData name="Ahmed shariiph" userId="6c263da35b4c2527" providerId="LiveId" clId="{7CA6EB7E-EB53-4F95-853E-AFA50BC73365}" dt="2022-07-01T16:57:15.794" v="110" actId="1076"/>
          <ac:spMkLst>
            <pc:docMk/>
            <pc:sldMk cId="0" sldId="262"/>
            <ac:spMk id="9" creationId="{5325D188-938A-3F8F-4230-2F967D279065}"/>
          </ac:spMkLst>
        </pc:spChg>
        <pc:spChg chg="add mod">
          <ac:chgData name="Ahmed shariiph" userId="6c263da35b4c2527" providerId="LiveId" clId="{7CA6EB7E-EB53-4F95-853E-AFA50BC73365}" dt="2022-07-01T16:56:20.549" v="109" actId="1076"/>
          <ac:spMkLst>
            <pc:docMk/>
            <pc:sldMk cId="0" sldId="262"/>
            <ac:spMk id="16" creationId="{664D931D-9276-B766-D8F7-87DB140E0C85}"/>
          </ac:spMkLst>
        </pc:spChg>
        <pc:grpChg chg="del">
          <ac:chgData name="Ahmed shariiph" userId="6c263da35b4c2527" providerId="LiveId" clId="{7CA6EB7E-EB53-4F95-853E-AFA50BC73365}" dt="2022-07-01T16:44:04.494" v="29" actId="478"/>
          <ac:grpSpMkLst>
            <pc:docMk/>
            <pc:sldMk cId="0" sldId="262"/>
            <ac:grpSpMk id="3" creationId="{00000000-0000-0000-0000-000000000000}"/>
          </ac:grpSpMkLst>
        </pc:grpChg>
        <pc:picChg chg="add del mod">
          <ac:chgData name="Ahmed shariiph" userId="6c263da35b4c2527" providerId="LiveId" clId="{7CA6EB7E-EB53-4F95-853E-AFA50BC73365}" dt="2022-07-01T16:44:24.676" v="32" actId="478"/>
          <ac:picMkLst>
            <pc:docMk/>
            <pc:sldMk cId="0" sldId="262"/>
            <ac:picMk id="2" creationId="{A3F492A1-1852-0B0E-4391-75B5982BF43B}"/>
          </ac:picMkLst>
        </pc:picChg>
        <pc:picChg chg="add del mod">
          <ac:chgData name="Ahmed shariiph" userId="6c263da35b4c2527" providerId="LiveId" clId="{7CA6EB7E-EB53-4F95-853E-AFA50BC73365}" dt="2022-07-01T16:49:35.968" v="78" actId="478"/>
          <ac:picMkLst>
            <pc:docMk/>
            <pc:sldMk cId="0" sldId="262"/>
            <ac:picMk id="5" creationId="{6687C729-3F61-55E4-1E5A-CE2315C3DF0C}"/>
          </ac:picMkLst>
        </pc:picChg>
        <pc:picChg chg="add del mod">
          <ac:chgData name="Ahmed shariiph" userId="6c263da35b4c2527" providerId="LiveId" clId="{7CA6EB7E-EB53-4F95-853E-AFA50BC73365}" dt="2022-07-01T16:48:11.439" v="66" actId="21"/>
          <ac:picMkLst>
            <pc:docMk/>
            <pc:sldMk cId="0" sldId="262"/>
            <ac:picMk id="8" creationId="{B8FB4EC8-C5E3-18DD-4BCF-C20677D55D42}"/>
          </ac:picMkLst>
        </pc:picChg>
        <pc:picChg chg="del">
          <ac:chgData name="Ahmed shariiph" userId="6c263da35b4c2527" providerId="LiveId" clId="{7CA6EB7E-EB53-4F95-853E-AFA50BC73365}" dt="2022-07-01T16:43:51.372" v="27" actId="478"/>
          <ac:picMkLst>
            <pc:docMk/>
            <pc:sldMk cId="0" sldId="262"/>
            <ac:picMk id="11" creationId="{00000000-0000-0000-0000-000000000000}"/>
          </ac:picMkLst>
        </pc:picChg>
        <pc:picChg chg="add mod">
          <ac:chgData name="Ahmed shariiph" userId="6c263da35b4c2527" providerId="LiveId" clId="{7CA6EB7E-EB53-4F95-853E-AFA50BC73365}" dt="2022-07-01T16:56:16.518" v="108" actId="12788"/>
          <ac:picMkLst>
            <pc:docMk/>
            <pc:sldMk cId="0" sldId="262"/>
            <ac:picMk id="12" creationId="{20F7A7AD-E972-00E2-8D3A-201B46C7906D}"/>
          </ac:picMkLst>
        </pc:picChg>
      </pc:sldChg>
      <pc:sldChg chg="addSp delSp modSp mod modAnim">
        <pc:chgData name="Ahmed shariiph" userId="6c263da35b4c2527" providerId="LiveId" clId="{7CA6EB7E-EB53-4F95-853E-AFA50BC73365}" dt="2022-07-01T16:55:23.950" v="93" actId="21"/>
        <pc:sldMkLst>
          <pc:docMk/>
          <pc:sldMk cId="0" sldId="263"/>
        </pc:sldMkLst>
        <pc:spChg chg="del mod">
          <ac:chgData name="Ahmed shariiph" userId="6c263da35b4c2527" providerId="LiveId" clId="{7CA6EB7E-EB53-4F95-853E-AFA50BC73365}" dt="2022-07-01T16:38:44.259" v="7" actId="478"/>
          <ac:spMkLst>
            <pc:docMk/>
            <pc:sldMk cId="0" sldId="263"/>
            <ac:spMk id="5" creationId="{00000000-0000-0000-0000-000000000000}"/>
          </ac:spMkLst>
        </pc:spChg>
        <pc:spChg chg="add del mod">
          <ac:chgData name="Ahmed shariiph" userId="6c263da35b4c2527" providerId="LiveId" clId="{7CA6EB7E-EB53-4F95-853E-AFA50BC73365}" dt="2022-07-01T16:42:55.197" v="15"/>
          <ac:spMkLst>
            <pc:docMk/>
            <pc:sldMk cId="0" sldId="263"/>
            <ac:spMk id="20" creationId="{2C2B8E66-3384-1789-CD17-2E59C4B07372}"/>
          </ac:spMkLst>
        </pc:spChg>
        <pc:spChg chg="del mod">
          <ac:chgData name="Ahmed shariiph" userId="6c263da35b4c2527" providerId="LiveId" clId="{7CA6EB7E-EB53-4F95-853E-AFA50BC73365}" dt="2022-07-01T16:48:26.512" v="70" actId="478"/>
          <ac:spMkLst>
            <pc:docMk/>
            <pc:sldMk cId="0" sldId="263"/>
            <ac:spMk id="21" creationId="{00000000-0000-0000-0000-000000000000}"/>
          </ac:spMkLst>
        </pc:spChg>
        <pc:spChg chg="add del mod">
          <ac:chgData name="Ahmed shariiph" userId="6c263da35b4c2527" providerId="LiveId" clId="{7CA6EB7E-EB53-4F95-853E-AFA50BC73365}" dt="2022-07-01T16:43:07.946" v="17" actId="21"/>
          <ac:spMkLst>
            <pc:docMk/>
            <pc:sldMk cId="0" sldId="263"/>
            <ac:spMk id="22" creationId="{EBA692C6-74B5-8B82-D0EC-CEC6CAE7C279}"/>
          </ac:spMkLst>
        </pc:spChg>
        <pc:spChg chg="mod">
          <ac:chgData name="Ahmed shariiph" userId="6c263da35b4c2527" providerId="LiveId" clId="{7CA6EB7E-EB53-4F95-853E-AFA50BC73365}" dt="2022-07-01T16:51:45.471" v="88"/>
          <ac:spMkLst>
            <pc:docMk/>
            <pc:sldMk cId="0" sldId="263"/>
            <ac:spMk id="25" creationId="{B896B542-1511-3D03-D7F3-F4D7FC25BD95}"/>
          </ac:spMkLst>
        </pc:spChg>
        <pc:spChg chg="mod">
          <ac:chgData name="Ahmed shariiph" userId="6c263da35b4c2527" providerId="LiveId" clId="{7CA6EB7E-EB53-4F95-853E-AFA50BC73365}" dt="2022-07-01T16:51:45.471" v="88"/>
          <ac:spMkLst>
            <pc:docMk/>
            <pc:sldMk cId="0" sldId="263"/>
            <ac:spMk id="26" creationId="{69540E10-6E72-6C2D-B074-8D19FF1BC67B}"/>
          </ac:spMkLst>
        </pc:spChg>
        <pc:spChg chg="add mod">
          <ac:chgData name="Ahmed shariiph" userId="6c263da35b4c2527" providerId="LiveId" clId="{7CA6EB7E-EB53-4F95-853E-AFA50BC73365}" dt="2022-07-01T16:51:52.501" v="90" actId="1076"/>
          <ac:spMkLst>
            <pc:docMk/>
            <pc:sldMk cId="0" sldId="263"/>
            <ac:spMk id="27" creationId="{F0BEA11B-2E91-B0D8-74E2-22A8D5E9A110}"/>
          </ac:spMkLst>
        </pc:spChg>
        <pc:spChg chg="add del mod">
          <ac:chgData name="Ahmed shariiph" userId="6c263da35b4c2527" providerId="LiveId" clId="{7CA6EB7E-EB53-4F95-853E-AFA50BC73365}" dt="2022-07-01T16:55:23.950" v="93" actId="21"/>
          <ac:spMkLst>
            <pc:docMk/>
            <pc:sldMk cId="0" sldId="263"/>
            <ac:spMk id="28" creationId="{9F0D38FE-97F1-24A2-1B82-AFEB8FD216EF}"/>
          </ac:spMkLst>
        </pc:spChg>
        <pc:grpChg chg="del">
          <ac:chgData name="Ahmed shariiph" userId="6c263da35b4c2527" providerId="LiveId" clId="{7CA6EB7E-EB53-4F95-853E-AFA50BC73365}" dt="2022-07-01T16:38:22.108" v="3" actId="478"/>
          <ac:grpSpMkLst>
            <pc:docMk/>
            <pc:sldMk cId="0" sldId="263"/>
            <ac:grpSpMk id="12" creationId="{00000000-0000-0000-0000-000000000000}"/>
          </ac:grpSpMkLst>
        </pc:grpChg>
        <pc:grpChg chg="del">
          <ac:chgData name="Ahmed shariiph" userId="6c263da35b4c2527" providerId="LiveId" clId="{7CA6EB7E-EB53-4F95-853E-AFA50BC73365}" dt="2022-07-01T16:38:13.406" v="1" actId="478"/>
          <ac:grpSpMkLst>
            <pc:docMk/>
            <pc:sldMk cId="0" sldId="263"/>
            <ac:grpSpMk id="15" creationId="{00000000-0000-0000-0000-000000000000}"/>
          </ac:grpSpMkLst>
        </pc:grpChg>
        <pc:grpChg chg="add mod">
          <ac:chgData name="Ahmed shariiph" userId="6c263da35b4c2527" providerId="LiveId" clId="{7CA6EB7E-EB53-4F95-853E-AFA50BC73365}" dt="2022-07-01T16:51:49.612" v="89" actId="1076"/>
          <ac:grpSpMkLst>
            <pc:docMk/>
            <pc:sldMk cId="0" sldId="263"/>
            <ac:grpSpMk id="24" creationId="{EDE13D37-6653-18E6-FFBC-712AFD7EF51D}"/>
          </ac:grpSpMkLst>
        </pc:grpChg>
        <pc:picChg chg="del">
          <ac:chgData name="Ahmed shariiph" userId="6c263da35b4c2527" providerId="LiveId" clId="{7CA6EB7E-EB53-4F95-853E-AFA50BC73365}" dt="2022-07-01T16:38:50.930" v="9" actId="478"/>
          <ac:picMkLst>
            <pc:docMk/>
            <pc:sldMk cId="0" sldId="263"/>
            <ac:picMk id="18" creationId="{00000000-0000-0000-0000-000000000000}"/>
          </ac:picMkLst>
        </pc:picChg>
        <pc:picChg chg="add mod">
          <ac:chgData name="Ahmed shariiph" userId="6c263da35b4c2527" providerId="LiveId" clId="{7CA6EB7E-EB53-4F95-853E-AFA50BC73365}" dt="2022-07-01T16:48:42.571" v="73" actId="1076"/>
          <ac:picMkLst>
            <pc:docMk/>
            <pc:sldMk cId="0" sldId="263"/>
            <ac:picMk id="23" creationId="{9DC07B48-A0D0-F9B0-869D-2DD7A90B51D3}"/>
          </ac:picMkLst>
        </pc:picChg>
        <pc:cxnChg chg="del">
          <ac:chgData name="Ahmed shariiph" userId="6c263da35b4c2527" providerId="LiveId" clId="{7CA6EB7E-EB53-4F95-853E-AFA50BC73365}" dt="2022-07-01T16:38:15.999" v="2" actId="478"/>
          <ac:cxnSpMkLst>
            <pc:docMk/>
            <pc:sldMk cId="0" sldId="263"/>
            <ac:cxnSpMk id="19" creationId="{00000000-0000-0000-0000-000000000000}"/>
          </ac:cxnSpMkLst>
        </pc:cxnChg>
      </pc:sldChg>
      <pc:sldChg chg="del">
        <pc:chgData name="Ahmed shariiph" userId="6c263da35b4c2527" providerId="LiveId" clId="{7CA6EB7E-EB53-4F95-853E-AFA50BC73365}" dt="2022-07-01T16:38:56.991" v="10" actId="47"/>
        <pc:sldMkLst>
          <pc:docMk/>
          <pc:sldMk cId="2382780431" sldId="302"/>
        </pc:sldMkLst>
      </pc:sldChg>
      <pc:sldChg chg="del">
        <pc:chgData name="Ahmed shariiph" userId="6c263da35b4c2527" providerId="LiveId" clId="{7CA6EB7E-EB53-4F95-853E-AFA50BC73365}" dt="2022-07-01T16:38:06.531" v="0" actId="2696"/>
        <pc:sldMkLst>
          <pc:docMk/>
          <pc:sldMk cId="3521244116" sldId="303"/>
        </pc:sldMkLst>
      </pc:sldChg>
      <pc:sldChg chg="del">
        <pc:chgData name="Ahmed shariiph" userId="6c263da35b4c2527" providerId="LiveId" clId="{7CA6EB7E-EB53-4F95-853E-AFA50BC73365}" dt="2022-07-01T16:38:59.540" v="11" actId="47"/>
        <pc:sldMkLst>
          <pc:docMk/>
          <pc:sldMk cId="3022764749" sldId="304"/>
        </pc:sldMkLst>
      </pc:sldChg>
      <pc:sldChg chg="del">
        <pc:chgData name="Ahmed shariiph" userId="6c263da35b4c2527" providerId="LiveId" clId="{7CA6EB7E-EB53-4F95-853E-AFA50BC73365}" dt="2022-07-01T16:39:01.055" v="12" actId="47"/>
        <pc:sldMkLst>
          <pc:docMk/>
          <pc:sldMk cId="4196228727" sldId="305"/>
        </pc:sldMkLst>
      </pc:sldChg>
      <pc:sldChg chg="del">
        <pc:chgData name="Ahmed shariiph" userId="6c263da35b4c2527" providerId="LiveId" clId="{7CA6EB7E-EB53-4F95-853E-AFA50BC73365}" dt="2022-07-01T16:39:01.305" v="13" actId="47"/>
        <pc:sldMkLst>
          <pc:docMk/>
          <pc:sldMk cId="2719933152" sldId="306"/>
        </pc:sldMkLst>
      </pc:sldChg>
      <pc:sldMasterChg chg="modSldLayout">
        <pc:chgData name="Ahmed shariiph" userId="6c263da35b4c2527" providerId="LiveId" clId="{7CA6EB7E-EB53-4F95-853E-AFA50BC73365}" dt="2022-07-01T16:38:34.856" v="5" actId="14100"/>
        <pc:sldMasterMkLst>
          <pc:docMk/>
          <pc:sldMasterMk cId="0" sldId="2147483648"/>
        </pc:sldMasterMkLst>
        <pc:sldLayoutChg chg="modSp">
          <pc:chgData name="Ahmed shariiph" userId="6c263da35b4c2527" providerId="LiveId" clId="{7CA6EB7E-EB53-4F95-853E-AFA50BC73365}" dt="2022-07-01T16:38:34.856" v="5" actId="14100"/>
          <pc:sldLayoutMkLst>
            <pc:docMk/>
            <pc:sldMasterMk cId="0" sldId="2147483648"/>
            <pc:sldLayoutMk cId="1073824022" sldId="2147483669"/>
          </pc:sldLayoutMkLst>
          <pc:picChg chg="mod">
            <ac:chgData name="Ahmed shariiph" userId="6c263da35b4c2527" providerId="LiveId" clId="{7CA6EB7E-EB53-4F95-853E-AFA50BC73365}" dt="2022-07-01T16:38:34.856" v="5" actId="14100"/>
            <ac:picMkLst>
              <pc:docMk/>
              <pc:sldMasterMk cId="0" sldId="2147483648"/>
              <pc:sldLayoutMk cId="1073824022" sldId="2147483669"/>
              <ac:picMk id="2" creationId="{00000000-0000-0000-0000-000000000000}"/>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81481481481483E-2"/>
          <c:y val="0.1868650793650794"/>
          <c:w val="0.94907407407407407"/>
          <c:h val="0.66998656417947755"/>
        </c:manualLayout>
      </c:layout>
      <c:lineChart>
        <c:grouping val="standard"/>
        <c:varyColors val="0"/>
        <c:ser>
          <c:idx val="0"/>
          <c:order val="0"/>
          <c:tx>
            <c:strRef>
              <c:f>Sheet1!$B$1</c:f>
              <c:strCache>
                <c:ptCount val="1"/>
                <c:pt idx="0">
                  <c:v>Year2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5"/>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1-0D65-4E1E-B1F1-CD32B4675242}"/>
              </c:ext>
            </c:extLst>
          </c:dPt>
          <c:dLbls>
            <c:dLbl>
              <c:idx val="0"/>
              <c:layout>
                <c:manualLayout>
                  <c:x val="-5.5555555555555552E-2"/>
                  <c:y val="7.14285714285714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65-4E1E-B1F1-CD32B4675242}"/>
                </c:ext>
              </c:extLst>
            </c:dLbl>
            <c:dLbl>
              <c:idx val="1"/>
              <c:layout>
                <c:manualLayout>
                  <c:x val="-2.7777777777777776E-2"/>
                  <c:y val="6.34920634920634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D65-4E1E-B1F1-CD32B4675242}"/>
                </c:ext>
              </c:extLst>
            </c:dLbl>
            <c:dLbl>
              <c:idx val="2"/>
              <c:layout>
                <c:manualLayout>
                  <c:x val="-2.7777777777777821E-2"/>
                  <c:y val="9.523809523809523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65-4E1E-B1F1-CD32B4675242}"/>
                </c:ext>
              </c:extLst>
            </c:dLbl>
            <c:dLbl>
              <c:idx val="7"/>
              <c:layout>
                <c:manualLayout>
                  <c:x val="-4.6296296296297144E-3"/>
                  <c:y val="5.95238095238094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65-4E1E-B1F1-CD32B46752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Sheet1!$A$2:$A$15</c:f>
              <c:numCache>
                <c:formatCode>General</c:formatCode>
                <c:ptCount val="14"/>
                <c:pt idx="0">
                  <c:v>2005</c:v>
                </c:pt>
                <c:pt idx="1">
                  <c:v>2006</c:v>
                </c:pt>
                <c:pt idx="2">
                  <c:v>2007</c:v>
                </c:pt>
                <c:pt idx="3">
                  <c:v>2008</c:v>
                </c:pt>
                <c:pt idx="4">
                  <c:v>2009</c:v>
                </c:pt>
                <c:pt idx="5">
                  <c:v>2011</c:v>
                </c:pt>
                <c:pt idx="6">
                  <c:v>2013</c:v>
                </c:pt>
                <c:pt idx="7">
                  <c:v>2014</c:v>
                </c:pt>
                <c:pt idx="8">
                  <c:v>2015</c:v>
                </c:pt>
                <c:pt idx="9">
                  <c:v>2016</c:v>
                </c:pt>
                <c:pt idx="10">
                  <c:v>2017</c:v>
                </c:pt>
                <c:pt idx="11">
                  <c:v>2018</c:v>
                </c:pt>
                <c:pt idx="12">
                  <c:v>2019</c:v>
                </c:pt>
                <c:pt idx="13">
                  <c:v>2020</c:v>
                </c:pt>
              </c:numCache>
            </c:numRef>
          </c:cat>
          <c:val>
            <c:numRef>
              <c:f>Sheet1!$B$2:$B$15</c:f>
              <c:numCache>
                <c:formatCode>_(* #,##0_);_(* \(#,##0\);_(* "-"_);_(@_)</c:formatCode>
                <c:ptCount val="14"/>
                <c:pt idx="0">
                  <c:v>2976</c:v>
                </c:pt>
                <c:pt idx="1">
                  <c:v>2959</c:v>
                </c:pt>
                <c:pt idx="2">
                  <c:v>2834</c:v>
                </c:pt>
                <c:pt idx="3">
                  <c:v>2350</c:v>
                </c:pt>
                <c:pt idx="4">
                  <c:v>7469.01</c:v>
                </c:pt>
                <c:pt idx="5">
                  <c:v>3919.5</c:v>
                </c:pt>
                <c:pt idx="6">
                  <c:v>1225</c:v>
                </c:pt>
                <c:pt idx="7">
                  <c:v>2908.5770000000002</c:v>
                </c:pt>
                <c:pt idx="8">
                  <c:v>2948</c:v>
                </c:pt>
                <c:pt idx="9">
                  <c:v>4774.5</c:v>
                </c:pt>
                <c:pt idx="10">
                  <c:v>1375.5</c:v>
                </c:pt>
                <c:pt idx="11">
                  <c:v>1459.5340000000003</c:v>
                </c:pt>
                <c:pt idx="12">
                  <c:v>3886.6699999999996</c:v>
                </c:pt>
                <c:pt idx="13">
                  <c:v>3270.8449999999993</c:v>
                </c:pt>
              </c:numCache>
            </c:numRef>
          </c:val>
          <c:smooth val="1"/>
          <c:extLst>
            <c:ext xmlns:c16="http://schemas.microsoft.com/office/drawing/2014/chart" uri="{C3380CC4-5D6E-409C-BE32-E72D297353CC}">
              <c16:uniqueId val="{00000006-0D65-4E1E-B1F1-CD32B4675242}"/>
            </c:ext>
          </c:extLst>
        </c:ser>
        <c:dLbls>
          <c:showLegendKey val="0"/>
          <c:showVal val="0"/>
          <c:showCatName val="0"/>
          <c:showSerName val="0"/>
          <c:showPercent val="0"/>
          <c:showBubbleSize val="0"/>
        </c:dLbls>
        <c:marker val="1"/>
        <c:smooth val="0"/>
        <c:axId val="886562304"/>
        <c:axId val="886563616"/>
      </c:lineChart>
      <c:catAx>
        <c:axId val="88656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886563616"/>
        <c:crosses val="autoZero"/>
        <c:auto val="1"/>
        <c:lblAlgn val="ctr"/>
        <c:lblOffset val="100"/>
        <c:noMultiLvlLbl val="0"/>
      </c:catAx>
      <c:valAx>
        <c:axId val="886563616"/>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886562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pattFill prst="pct5">
          <a:fgClr>
            <a:schemeClr val="accent1">
              <a:lumMod val="20000"/>
              <a:lumOff val="80000"/>
            </a:schemeClr>
          </a:fgClr>
          <a:bgClr>
            <a:schemeClr val="bg1"/>
          </a:bgClr>
        </a:pattFill>
        <a:ln>
          <a:noFill/>
        </a:ln>
        <a:effectLst/>
        <a:sp3d/>
      </c:spPr>
    </c:backWall>
    <c:plotArea>
      <c:layout>
        <c:manualLayout>
          <c:layoutTarget val="inner"/>
          <c:xMode val="edge"/>
          <c:yMode val="edge"/>
          <c:x val="8.4505113984385209E-3"/>
          <c:y val="0.10030376085419827"/>
          <c:w val="0.98226807149254791"/>
          <c:h val="0.73254187593510633"/>
        </c:manualLayout>
      </c:layout>
      <c:bar3DChart>
        <c:barDir val="col"/>
        <c:grouping val="clustered"/>
        <c:varyColors val="0"/>
        <c:ser>
          <c:idx val="0"/>
          <c:order val="0"/>
          <c:tx>
            <c:strRef>
              <c:f>'2014 to 2019- Chart'!$D$2</c:f>
              <c:strCache>
                <c:ptCount val="1"/>
                <c:pt idx="0">
                  <c:v> Total costs (MVR -in Millons)</c:v>
                </c:pt>
              </c:strCache>
            </c:strRef>
          </c:tx>
          <c:spP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t="100000" r="100000"/>
              </a:path>
              <a:tileRect l="-100000" b="-100000"/>
            </a:gradFill>
            <a:ln>
              <a:noFill/>
            </a:ln>
            <a:effectLst/>
            <a:sp3d/>
          </c:spPr>
          <c:invertIfNegative val="0"/>
          <c:dLbls>
            <c:spPr>
              <a:noFill/>
              <a:ln>
                <a:noFill/>
              </a:ln>
              <a:effectLst/>
            </c:spPr>
            <c:txPr>
              <a:bodyPr rot="-540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'2014 to 2019- Chart'!$C$3:$C$8</c:f>
              <c:numCache>
                <c:formatCode>General</c:formatCode>
                <c:ptCount val="6"/>
                <c:pt idx="0">
                  <c:v>2014</c:v>
                </c:pt>
                <c:pt idx="1">
                  <c:v>2015</c:v>
                </c:pt>
                <c:pt idx="2">
                  <c:v>2016</c:v>
                </c:pt>
                <c:pt idx="3">
                  <c:v>2017</c:v>
                </c:pt>
                <c:pt idx="4">
                  <c:v>2018</c:v>
                </c:pt>
                <c:pt idx="5">
                  <c:v>2019</c:v>
                </c:pt>
              </c:numCache>
            </c:numRef>
          </c:cat>
          <c:val>
            <c:numRef>
              <c:f>'2014 to 2019- Chart'!$D$3:$D$8</c:f>
              <c:numCache>
                <c:formatCode>General</c:formatCode>
                <c:ptCount val="6"/>
                <c:pt idx="0">
                  <c:v>3.92</c:v>
                </c:pt>
                <c:pt idx="1">
                  <c:v>7.82</c:v>
                </c:pt>
                <c:pt idx="2">
                  <c:v>10.55</c:v>
                </c:pt>
                <c:pt idx="3">
                  <c:v>4.0199999999999996</c:v>
                </c:pt>
                <c:pt idx="4">
                  <c:v>3.35</c:v>
                </c:pt>
                <c:pt idx="5">
                  <c:v>11.04</c:v>
                </c:pt>
              </c:numCache>
            </c:numRef>
          </c:val>
          <c:extLst>
            <c:ext xmlns:c16="http://schemas.microsoft.com/office/drawing/2014/chart" uri="{C3380CC4-5D6E-409C-BE32-E72D297353CC}">
              <c16:uniqueId val="{00000000-1477-4C4B-8400-105C23876D38}"/>
            </c:ext>
          </c:extLst>
        </c:ser>
        <c:ser>
          <c:idx val="1"/>
          <c:order val="1"/>
          <c:tx>
            <c:strRef>
              <c:f>'2014 to 2019- Chart'!$E$2</c:f>
              <c:strCache>
                <c:ptCount val="1"/>
                <c:pt idx="0">
                  <c:v>No. of islands</c:v>
                </c:pt>
              </c:strCache>
            </c:strRef>
          </c:t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'2014 to 2019- Chart'!$C$3:$C$8</c:f>
              <c:numCache>
                <c:formatCode>General</c:formatCode>
                <c:ptCount val="6"/>
                <c:pt idx="0">
                  <c:v>2014</c:v>
                </c:pt>
                <c:pt idx="1">
                  <c:v>2015</c:v>
                </c:pt>
                <c:pt idx="2">
                  <c:v>2016</c:v>
                </c:pt>
                <c:pt idx="3">
                  <c:v>2017</c:v>
                </c:pt>
                <c:pt idx="4">
                  <c:v>2018</c:v>
                </c:pt>
                <c:pt idx="5">
                  <c:v>2019</c:v>
                </c:pt>
              </c:numCache>
            </c:numRef>
          </c:cat>
          <c:val>
            <c:numRef>
              <c:f>'2014 to 2019- Chart'!$E$3:$E$8</c:f>
              <c:numCache>
                <c:formatCode>General</c:formatCode>
                <c:ptCount val="6"/>
                <c:pt idx="0">
                  <c:v>61</c:v>
                </c:pt>
                <c:pt idx="1">
                  <c:v>77</c:v>
                </c:pt>
                <c:pt idx="2">
                  <c:v>89</c:v>
                </c:pt>
                <c:pt idx="3">
                  <c:v>33</c:v>
                </c:pt>
                <c:pt idx="4">
                  <c:v>48</c:v>
                </c:pt>
                <c:pt idx="5">
                  <c:v>82</c:v>
                </c:pt>
              </c:numCache>
            </c:numRef>
          </c:val>
          <c:extLst>
            <c:ext xmlns:c16="http://schemas.microsoft.com/office/drawing/2014/chart" uri="{C3380CC4-5D6E-409C-BE32-E72D297353CC}">
              <c16:uniqueId val="{00000001-1477-4C4B-8400-105C23876D38}"/>
            </c:ext>
          </c:extLst>
        </c:ser>
        <c:dLbls>
          <c:showLegendKey val="0"/>
          <c:showVal val="0"/>
          <c:showCatName val="0"/>
          <c:showSerName val="0"/>
          <c:showPercent val="0"/>
          <c:showBubbleSize val="0"/>
        </c:dLbls>
        <c:gapWidth val="150"/>
        <c:shape val="box"/>
        <c:axId val="468113776"/>
        <c:axId val="468116400"/>
        <c:axId val="0"/>
      </c:bar3DChart>
      <c:catAx>
        <c:axId val="468113776"/>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68116400"/>
        <c:crosses val="autoZero"/>
        <c:auto val="1"/>
        <c:lblAlgn val="ctr"/>
        <c:lblOffset val="100"/>
        <c:noMultiLvlLbl val="0"/>
      </c:catAx>
      <c:valAx>
        <c:axId val="468116400"/>
        <c:scaling>
          <c:logBase val="10"/>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68113776"/>
        <c:crosses val="autoZero"/>
        <c:crossBetween val="between"/>
        <c:majorUnit val="50"/>
        <c:minorUnit val="3"/>
      </c:valAx>
      <c:spPr>
        <a:noFill/>
        <a:ln>
          <a:noFill/>
        </a:ln>
        <a:effectLst/>
      </c:spPr>
    </c:plotArea>
    <c:legend>
      <c:legendPos val="r"/>
      <c:layout>
        <c:manualLayout>
          <c:xMode val="edge"/>
          <c:yMode val="edge"/>
          <c:x val="0.18170737597633854"/>
          <c:y val="0.90134843782745622"/>
          <c:w val="0.68850491153544657"/>
          <c:h val="9.8651562172543769E-2"/>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Faruma" panose="02000500030200090000" pitchFamily="2" charset="0"/>
              <a:ea typeface="+mn-ea"/>
              <a:cs typeface="Faruma" panose="02000500030200090000" pitchFamily="2" charset="0"/>
            </a:defRPr>
          </a:pPr>
          <a:endParaRPr lang="en-US"/>
        </a:p>
      </c:txPr>
    </c:legend>
    <c:plotVisOnly val="1"/>
    <c:dispBlanksAs val="gap"/>
    <c:showDLblsOverMax val="0"/>
  </c:chart>
  <c:spPr>
    <a:pattFill prst="dkDnDiag">
      <a:fgClr>
        <a:schemeClr val="accent1">
          <a:lumMod val="20000"/>
          <a:lumOff val="80000"/>
        </a:schemeClr>
      </a:fgClr>
      <a:bgClr>
        <a:schemeClr val="bg1"/>
      </a:bgClr>
    </a:pattFill>
    <a:ln w="9525" cap="flat" cmpd="sng" algn="ctr">
      <a:noFill/>
      <a:round/>
    </a:ln>
    <a:effectLst/>
  </c:spPr>
  <c:txPr>
    <a:bodyPr rot="48000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B489F-FAB3-486D-81C9-3A81237EC86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F60C7E1E-5616-4131-B350-9901AEBA80BD}">
      <dgm:prSet phldrT="[Text]"/>
      <dgm:spPr/>
      <dgm:t>
        <a:bodyPr/>
        <a:lstStyle/>
        <a:p>
          <a:r>
            <a:rPr lang="en-US" dirty="0" smtClean="0">
              <a:latin typeface="Roboto" panose="02000000000000000000" pitchFamily="2" charset="0"/>
              <a:ea typeface="Roboto" panose="02000000000000000000" pitchFamily="2" charset="0"/>
            </a:rPr>
            <a:t>Emergency water supply</a:t>
          </a:r>
          <a:endParaRPr lang="en-US" dirty="0">
            <a:latin typeface="Roboto" panose="02000000000000000000" pitchFamily="2" charset="0"/>
            <a:ea typeface="Roboto" panose="02000000000000000000" pitchFamily="2" charset="0"/>
          </a:endParaRPr>
        </a:p>
      </dgm:t>
    </dgm:pt>
    <dgm:pt modelId="{ADF1BF63-67E6-449D-81F8-CE0CCD4D2695}" type="parTrans" cxnId="{84E8D8F3-C306-435B-AA78-F6EE286203BE}">
      <dgm:prSet/>
      <dgm:spPr/>
      <dgm:t>
        <a:bodyPr/>
        <a:lstStyle/>
        <a:p>
          <a:endParaRPr lang="en-US"/>
        </a:p>
      </dgm:t>
    </dgm:pt>
    <dgm:pt modelId="{DFF6146E-0B94-4AA9-B909-30EEBDCEF1A6}" type="sibTrans" cxnId="{84E8D8F3-C306-435B-AA78-F6EE286203BE}">
      <dgm:prSet/>
      <dgm:spPr/>
      <dgm:t>
        <a:bodyPr/>
        <a:lstStyle/>
        <a:p>
          <a:endParaRPr lang="en-US"/>
        </a:p>
      </dgm:t>
    </dgm:pt>
    <dgm:pt modelId="{1D3D94FA-C81D-4BD5-8A0C-7809000516B9}">
      <dgm:prSet phldrT="[Text]"/>
      <dgm:spPr/>
      <dgm:t>
        <a:bodyPr/>
        <a:lstStyle/>
        <a:p>
          <a:r>
            <a:rPr lang="en-US" dirty="0" smtClean="0">
              <a:latin typeface="Roboto" panose="02000000000000000000" pitchFamily="2" charset="0"/>
              <a:ea typeface="Roboto" panose="02000000000000000000" pitchFamily="2" charset="0"/>
            </a:rPr>
            <a:t>Rain water harvesting system</a:t>
          </a:r>
          <a:endParaRPr lang="en-US" dirty="0">
            <a:latin typeface="Roboto" panose="02000000000000000000" pitchFamily="2" charset="0"/>
            <a:ea typeface="Roboto" panose="02000000000000000000" pitchFamily="2" charset="0"/>
          </a:endParaRPr>
        </a:p>
      </dgm:t>
    </dgm:pt>
    <dgm:pt modelId="{26D886A3-9F15-4028-BA9A-69CC26EE2E04}" type="parTrans" cxnId="{85802A47-FB82-489A-85F6-94B826897B27}">
      <dgm:prSet/>
      <dgm:spPr/>
      <dgm:t>
        <a:bodyPr/>
        <a:lstStyle/>
        <a:p>
          <a:endParaRPr lang="en-US"/>
        </a:p>
      </dgm:t>
    </dgm:pt>
    <dgm:pt modelId="{1B739181-6FC5-41D9-8E6E-8C2AF8120DE3}" type="sibTrans" cxnId="{85802A47-FB82-489A-85F6-94B826897B27}">
      <dgm:prSet/>
      <dgm:spPr/>
      <dgm:t>
        <a:bodyPr/>
        <a:lstStyle/>
        <a:p>
          <a:endParaRPr lang="en-US"/>
        </a:p>
      </dgm:t>
    </dgm:pt>
    <dgm:pt modelId="{D4226F1D-AADC-4FEA-819B-E2A08F94189D}">
      <dgm:prSet phldrT="[Text]"/>
      <dgm:spPr/>
      <dgm:t>
        <a:bodyPr/>
        <a:lstStyle/>
        <a:p>
          <a:r>
            <a:rPr lang="en-US" dirty="0" smtClean="0">
              <a:latin typeface="Roboto" panose="02000000000000000000" pitchFamily="2" charset="0"/>
              <a:ea typeface="Roboto" panose="02000000000000000000" pitchFamily="2" charset="0"/>
            </a:rPr>
            <a:t>Water Production facilities</a:t>
          </a:r>
          <a:endParaRPr lang="en-US" dirty="0">
            <a:latin typeface="Roboto" panose="02000000000000000000" pitchFamily="2" charset="0"/>
            <a:ea typeface="Roboto" panose="02000000000000000000" pitchFamily="2" charset="0"/>
          </a:endParaRPr>
        </a:p>
      </dgm:t>
    </dgm:pt>
    <dgm:pt modelId="{FBE8B9E3-FC78-4487-9B40-20F16AC45DD3}" type="parTrans" cxnId="{3572A80F-8795-4BF1-899D-C000FAFA425E}">
      <dgm:prSet/>
      <dgm:spPr/>
      <dgm:t>
        <a:bodyPr/>
        <a:lstStyle/>
        <a:p>
          <a:endParaRPr lang="en-US"/>
        </a:p>
      </dgm:t>
    </dgm:pt>
    <dgm:pt modelId="{88D2DE22-47AA-4E4C-A3E3-2A8FE9D9802D}" type="sibTrans" cxnId="{3572A80F-8795-4BF1-899D-C000FAFA425E}">
      <dgm:prSet/>
      <dgm:spPr/>
      <dgm:t>
        <a:bodyPr/>
        <a:lstStyle/>
        <a:p>
          <a:endParaRPr lang="en-US"/>
        </a:p>
      </dgm:t>
    </dgm:pt>
    <dgm:pt modelId="{EB738DA4-C992-40EA-9A7C-2CA78A92C3A2}" type="pres">
      <dgm:prSet presAssocID="{9DFB489F-FAB3-486D-81C9-3A81237EC86F}" presName="Name0" presStyleCnt="0">
        <dgm:presLayoutVars>
          <dgm:dir/>
          <dgm:resizeHandles val="exact"/>
        </dgm:presLayoutVars>
      </dgm:prSet>
      <dgm:spPr/>
      <dgm:t>
        <a:bodyPr/>
        <a:lstStyle/>
        <a:p>
          <a:endParaRPr lang="en-US"/>
        </a:p>
      </dgm:t>
    </dgm:pt>
    <dgm:pt modelId="{A9EA3248-EC7A-482E-B0FF-DF07CF12BE77}" type="pres">
      <dgm:prSet presAssocID="{9DFB489F-FAB3-486D-81C9-3A81237EC86F}" presName="bkgdShp" presStyleLbl="alignAccFollowNode1" presStyleIdx="0" presStyleCnt="1"/>
      <dgm:spPr/>
    </dgm:pt>
    <dgm:pt modelId="{212BBE60-37D9-49C4-B142-5B2770F2F857}" type="pres">
      <dgm:prSet presAssocID="{9DFB489F-FAB3-486D-81C9-3A81237EC86F}" presName="linComp" presStyleCnt="0"/>
      <dgm:spPr/>
    </dgm:pt>
    <dgm:pt modelId="{7305C9CA-ED70-463A-ABE7-D86FECA312F0}" type="pres">
      <dgm:prSet presAssocID="{F60C7E1E-5616-4131-B350-9901AEBA80BD}" presName="compNode" presStyleCnt="0"/>
      <dgm:spPr/>
    </dgm:pt>
    <dgm:pt modelId="{28588EF1-40DA-48D3-90EF-57FD87C3B55A}" type="pres">
      <dgm:prSet presAssocID="{F60C7E1E-5616-4131-B350-9901AEBA80BD}" presName="node" presStyleLbl="node1" presStyleIdx="0" presStyleCnt="3">
        <dgm:presLayoutVars>
          <dgm:bulletEnabled val="1"/>
        </dgm:presLayoutVars>
      </dgm:prSet>
      <dgm:spPr/>
      <dgm:t>
        <a:bodyPr/>
        <a:lstStyle/>
        <a:p>
          <a:endParaRPr lang="en-US"/>
        </a:p>
      </dgm:t>
    </dgm:pt>
    <dgm:pt modelId="{C81C2629-85C0-4D94-9112-72A7629B9A61}" type="pres">
      <dgm:prSet presAssocID="{F60C7E1E-5616-4131-B350-9901AEBA80BD}" presName="invisiNode" presStyleLbl="node1" presStyleIdx="0" presStyleCnt="3"/>
      <dgm:spPr/>
    </dgm:pt>
    <dgm:pt modelId="{B110D941-5F8D-499D-A5C5-8FF1E911B832}" type="pres">
      <dgm:prSet presAssocID="{F60C7E1E-5616-4131-B350-9901AEBA80BD}" presName="imagNode" presStyleLbl="fgImgPlace1" presStyleIdx="0" presStyleCnt="3" custLinFactNeighborX="-856" custLinFactNeighborY="10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C736A60F-8500-4056-839E-51063535BD77}" type="pres">
      <dgm:prSet presAssocID="{DFF6146E-0B94-4AA9-B909-30EEBDCEF1A6}" presName="sibTrans" presStyleLbl="sibTrans2D1" presStyleIdx="0" presStyleCnt="0"/>
      <dgm:spPr/>
      <dgm:t>
        <a:bodyPr/>
        <a:lstStyle/>
        <a:p>
          <a:endParaRPr lang="en-US"/>
        </a:p>
      </dgm:t>
    </dgm:pt>
    <dgm:pt modelId="{7A061387-B11D-479C-86BA-9823F4BC6259}" type="pres">
      <dgm:prSet presAssocID="{1D3D94FA-C81D-4BD5-8A0C-7809000516B9}" presName="compNode" presStyleCnt="0"/>
      <dgm:spPr/>
    </dgm:pt>
    <dgm:pt modelId="{D9A7EEF3-8397-4DD5-8D1B-7E8067A076C2}" type="pres">
      <dgm:prSet presAssocID="{1D3D94FA-C81D-4BD5-8A0C-7809000516B9}" presName="node" presStyleLbl="node1" presStyleIdx="1" presStyleCnt="3">
        <dgm:presLayoutVars>
          <dgm:bulletEnabled val="1"/>
        </dgm:presLayoutVars>
      </dgm:prSet>
      <dgm:spPr/>
      <dgm:t>
        <a:bodyPr/>
        <a:lstStyle/>
        <a:p>
          <a:endParaRPr lang="en-US"/>
        </a:p>
      </dgm:t>
    </dgm:pt>
    <dgm:pt modelId="{B4DD5483-9B51-4594-AF02-8E37196BFF8D}" type="pres">
      <dgm:prSet presAssocID="{1D3D94FA-C81D-4BD5-8A0C-7809000516B9}" presName="invisiNode" presStyleLbl="node1" presStyleIdx="1" presStyleCnt="3"/>
      <dgm:spPr/>
    </dgm:pt>
    <dgm:pt modelId="{233EB991-8142-49D1-9F76-108712C0AB77}" type="pres">
      <dgm:prSet presAssocID="{1D3D94FA-C81D-4BD5-8A0C-7809000516B9}"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5C8E137B-7CEC-43FD-ADF8-4CD35CCA394B}" type="pres">
      <dgm:prSet presAssocID="{1B739181-6FC5-41D9-8E6E-8C2AF8120DE3}" presName="sibTrans" presStyleLbl="sibTrans2D1" presStyleIdx="0" presStyleCnt="0"/>
      <dgm:spPr/>
      <dgm:t>
        <a:bodyPr/>
        <a:lstStyle/>
        <a:p>
          <a:endParaRPr lang="en-US"/>
        </a:p>
      </dgm:t>
    </dgm:pt>
    <dgm:pt modelId="{2755D8E3-EB01-44CA-8393-78F123644734}" type="pres">
      <dgm:prSet presAssocID="{D4226F1D-AADC-4FEA-819B-E2A08F94189D}" presName="compNode" presStyleCnt="0"/>
      <dgm:spPr/>
    </dgm:pt>
    <dgm:pt modelId="{51603EE1-44FC-48F5-B111-295F368FAF50}" type="pres">
      <dgm:prSet presAssocID="{D4226F1D-AADC-4FEA-819B-E2A08F94189D}" presName="node" presStyleLbl="node1" presStyleIdx="2" presStyleCnt="3">
        <dgm:presLayoutVars>
          <dgm:bulletEnabled val="1"/>
        </dgm:presLayoutVars>
      </dgm:prSet>
      <dgm:spPr/>
      <dgm:t>
        <a:bodyPr/>
        <a:lstStyle/>
        <a:p>
          <a:endParaRPr lang="en-US"/>
        </a:p>
      </dgm:t>
    </dgm:pt>
    <dgm:pt modelId="{014BAA13-EB97-4AD3-8068-F9FEA427EDF0}" type="pres">
      <dgm:prSet presAssocID="{D4226F1D-AADC-4FEA-819B-E2A08F94189D}" presName="invisiNode" presStyleLbl="node1" presStyleIdx="2" presStyleCnt="3"/>
      <dgm:spPr/>
    </dgm:pt>
    <dgm:pt modelId="{7B969BBD-592A-4B3D-8458-0C2A01019763}" type="pres">
      <dgm:prSet presAssocID="{D4226F1D-AADC-4FEA-819B-E2A08F94189D}" presName="imagNode" presStyleLbl="fgImgPlace1" presStyleIdx="2" presStyleCnt="3" custLinFactNeighborX="539" custLinFactNeighborY="-15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F9EC0E21-B869-484F-8327-9D0FAF7A2D2F}" type="presOf" srcId="{DFF6146E-0B94-4AA9-B909-30EEBDCEF1A6}" destId="{C736A60F-8500-4056-839E-51063535BD77}" srcOrd="0" destOrd="0" presId="urn:microsoft.com/office/officeart/2005/8/layout/pList2"/>
    <dgm:cxn modelId="{0EDCE1C1-48F2-45C0-BBA8-F4C4A6600973}" type="presOf" srcId="{9DFB489F-FAB3-486D-81C9-3A81237EC86F}" destId="{EB738DA4-C992-40EA-9A7C-2CA78A92C3A2}" srcOrd="0" destOrd="0" presId="urn:microsoft.com/office/officeart/2005/8/layout/pList2"/>
    <dgm:cxn modelId="{8C7794E1-A0EE-422D-AD57-4222ADA05D21}" type="presOf" srcId="{1D3D94FA-C81D-4BD5-8A0C-7809000516B9}" destId="{D9A7EEF3-8397-4DD5-8D1B-7E8067A076C2}" srcOrd="0" destOrd="0" presId="urn:microsoft.com/office/officeart/2005/8/layout/pList2"/>
    <dgm:cxn modelId="{85802A47-FB82-489A-85F6-94B826897B27}" srcId="{9DFB489F-FAB3-486D-81C9-3A81237EC86F}" destId="{1D3D94FA-C81D-4BD5-8A0C-7809000516B9}" srcOrd="1" destOrd="0" parTransId="{26D886A3-9F15-4028-BA9A-69CC26EE2E04}" sibTransId="{1B739181-6FC5-41D9-8E6E-8C2AF8120DE3}"/>
    <dgm:cxn modelId="{F70A5A98-C03A-495C-9B48-FCC018E56AEF}" type="presOf" srcId="{F60C7E1E-5616-4131-B350-9901AEBA80BD}" destId="{28588EF1-40DA-48D3-90EF-57FD87C3B55A}" srcOrd="0" destOrd="0" presId="urn:microsoft.com/office/officeart/2005/8/layout/pList2"/>
    <dgm:cxn modelId="{1D89CA46-4BF7-4A97-9A17-87A2BBFA39A1}" type="presOf" srcId="{D4226F1D-AADC-4FEA-819B-E2A08F94189D}" destId="{51603EE1-44FC-48F5-B111-295F368FAF50}" srcOrd="0" destOrd="0" presId="urn:microsoft.com/office/officeart/2005/8/layout/pList2"/>
    <dgm:cxn modelId="{71FB0E58-48B7-408A-B265-D65E4DC84E1C}" type="presOf" srcId="{1B739181-6FC5-41D9-8E6E-8C2AF8120DE3}" destId="{5C8E137B-7CEC-43FD-ADF8-4CD35CCA394B}" srcOrd="0" destOrd="0" presId="urn:microsoft.com/office/officeart/2005/8/layout/pList2"/>
    <dgm:cxn modelId="{84E8D8F3-C306-435B-AA78-F6EE286203BE}" srcId="{9DFB489F-FAB3-486D-81C9-3A81237EC86F}" destId="{F60C7E1E-5616-4131-B350-9901AEBA80BD}" srcOrd="0" destOrd="0" parTransId="{ADF1BF63-67E6-449D-81F8-CE0CCD4D2695}" sibTransId="{DFF6146E-0B94-4AA9-B909-30EEBDCEF1A6}"/>
    <dgm:cxn modelId="{3572A80F-8795-4BF1-899D-C000FAFA425E}" srcId="{9DFB489F-FAB3-486D-81C9-3A81237EC86F}" destId="{D4226F1D-AADC-4FEA-819B-E2A08F94189D}" srcOrd="2" destOrd="0" parTransId="{FBE8B9E3-FC78-4487-9B40-20F16AC45DD3}" sibTransId="{88D2DE22-47AA-4E4C-A3E3-2A8FE9D9802D}"/>
    <dgm:cxn modelId="{00177BAE-703E-40B2-AA14-0DF1C0F2836B}" type="presParOf" srcId="{EB738DA4-C992-40EA-9A7C-2CA78A92C3A2}" destId="{A9EA3248-EC7A-482E-B0FF-DF07CF12BE77}" srcOrd="0" destOrd="0" presId="urn:microsoft.com/office/officeart/2005/8/layout/pList2"/>
    <dgm:cxn modelId="{5B604BC0-5D03-4376-AB3A-E8BF7E9B8817}" type="presParOf" srcId="{EB738DA4-C992-40EA-9A7C-2CA78A92C3A2}" destId="{212BBE60-37D9-49C4-B142-5B2770F2F857}" srcOrd="1" destOrd="0" presId="urn:microsoft.com/office/officeart/2005/8/layout/pList2"/>
    <dgm:cxn modelId="{489C61B9-B28F-4E71-A16C-6C069A2B059E}" type="presParOf" srcId="{212BBE60-37D9-49C4-B142-5B2770F2F857}" destId="{7305C9CA-ED70-463A-ABE7-D86FECA312F0}" srcOrd="0" destOrd="0" presId="urn:microsoft.com/office/officeart/2005/8/layout/pList2"/>
    <dgm:cxn modelId="{6FE70959-5E67-4503-8DD7-2303DE682F0F}" type="presParOf" srcId="{7305C9CA-ED70-463A-ABE7-D86FECA312F0}" destId="{28588EF1-40DA-48D3-90EF-57FD87C3B55A}" srcOrd="0" destOrd="0" presId="urn:microsoft.com/office/officeart/2005/8/layout/pList2"/>
    <dgm:cxn modelId="{D57AA941-52BB-4F6D-BF78-FBCA58A23096}" type="presParOf" srcId="{7305C9CA-ED70-463A-ABE7-D86FECA312F0}" destId="{C81C2629-85C0-4D94-9112-72A7629B9A61}" srcOrd="1" destOrd="0" presId="urn:microsoft.com/office/officeart/2005/8/layout/pList2"/>
    <dgm:cxn modelId="{21B04A88-5AE0-43C7-9257-C6C4D580C233}" type="presParOf" srcId="{7305C9CA-ED70-463A-ABE7-D86FECA312F0}" destId="{B110D941-5F8D-499D-A5C5-8FF1E911B832}" srcOrd="2" destOrd="0" presId="urn:microsoft.com/office/officeart/2005/8/layout/pList2"/>
    <dgm:cxn modelId="{A3E51D91-F8A7-4A27-871F-3E023E9A819E}" type="presParOf" srcId="{212BBE60-37D9-49C4-B142-5B2770F2F857}" destId="{C736A60F-8500-4056-839E-51063535BD77}" srcOrd="1" destOrd="0" presId="urn:microsoft.com/office/officeart/2005/8/layout/pList2"/>
    <dgm:cxn modelId="{421AEF8D-5C08-4650-9609-774702560955}" type="presParOf" srcId="{212BBE60-37D9-49C4-B142-5B2770F2F857}" destId="{7A061387-B11D-479C-86BA-9823F4BC6259}" srcOrd="2" destOrd="0" presId="urn:microsoft.com/office/officeart/2005/8/layout/pList2"/>
    <dgm:cxn modelId="{A77B03BE-24DB-451D-BDC5-41446596AA6A}" type="presParOf" srcId="{7A061387-B11D-479C-86BA-9823F4BC6259}" destId="{D9A7EEF3-8397-4DD5-8D1B-7E8067A076C2}" srcOrd="0" destOrd="0" presId="urn:microsoft.com/office/officeart/2005/8/layout/pList2"/>
    <dgm:cxn modelId="{8030936F-A603-4066-A832-7B163544D704}" type="presParOf" srcId="{7A061387-B11D-479C-86BA-9823F4BC6259}" destId="{B4DD5483-9B51-4594-AF02-8E37196BFF8D}" srcOrd="1" destOrd="0" presId="urn:microsoft.com/office/officeart/2005/8/layout/pList2"/>
    <dgm:cxn modelId="{420A6747-A8E3-45F5-AF3E-B79E3C234016}" type="presParOf" srcId="{7A061387-B11D-479C-86BA-9823F4BC6259}" destId="{233EB991-8142-49D1-9F76-108712C0AB77}" srcOrd="2" destOrd="0" presId="urn:microsoft.com/office/officeart/2005/8/layout/pList2"/>
    <dgm:cxn modelId="{73A5A3EA-C956-4D21-900B-68E74B2CBC55}" type="presParOf" srcId="{212BBE60-37D9-49C4-B142-5B2770F2F857}" destId="{5C8E137B-7CEC-43FD-ADF8-4CD35CCA394B}" srcOrd="3" destOrd="0" presId="urn:microsoft.com/office/officeart/2005/8/layout/pList2"/>
    <dgm:cxn modelId="{DE1253CC-8703-49FD-8F2F-1E65BEB815F0}" type="presParOf" srcId="{212BBE60-37D9-49C4-B142-5B2770F2F857}" destId="{2755D8E3-EB01-44CA-8393-78F123644734}" srcOrd="4" destOrd="0" presId="urn:microsoft.com/office/officeart/2005/8/layout/pList2"/>
    <dgm:cxn modelId="{72B4BB8C-0088-4733-BC70-55EFD749FEE4}" type="presParOf" srcId="{2755D8E3-EB01-44CA-8393-78F123644734}" destId="{51603EE1-44FC-48F5-B111-295F368FAF50}" srcOrd="0" destOrd="0" presId="urn:microsoft.com/office/officeart/2005/8/layout/pList2"/>
    <dgm:cxn modelId="{EDEF41BD-7B0B-4A46-B714-4D00AAB1C589}" type="presParOf" srcId="{2755D8E3-EB01-44CA-8393-78F123644734}" destId="{014BAA13-EB97-4AD3-8068-F9FEA427EDF0}" srcOrd="1" destOrd="0" presId="urn:microsoft.com/office/officeart/2005/8/layout/pList2"/>
    <dgm:cxn modelId="{9D245693-7EC2-4E7B-A177-39963E1BA475}" type="presParOf" srcId="{2755D8E3-EB01-44CA-8393-78F123644734}" destId="{7B969BBD-592A-4B3D-8458-0C2A0101976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3248-EC7A-482E-B0FF-DF07CF12BE77}">
      <dsp:nvSpPr>
        <dsp:cNvPr id="0" name=""/>
        <dsp:cNvSpPr/>
      </dsp:nvSpPr>
      <dsp:spPr>
        <a:xfrm>
          <a:off x="0" y="0"/>
          <a:ext cx="6237695" cy="19444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10D941-5F8D-499D-A5C5-8FF1E911B832}">
      <dsp:nvSpPr>
        <dsp:cNvPr id="0" name=""/>
        <dsp:cNvSpPr/>
      </dsp:nvSpPr>
      <dsp:spPr>
        <a:xfrm>
          <a:off x="171446" y="274431"/>
          <a:ext cx="1832323" cy="142592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588EF1-40DA-48D3-90EF-57FD87C3B55A}">
      <dsp:nvSpPr>
        <dsp:cNvPr id="0" name=""/>
        <dsp:cNvSpPr/>
      </dsp:nvSpPr>
      <dsp:spPr>
        <a:xfrm rot="10800000">
          <a:off x="187130" y="1944447"/>
          <a:ext cx="1832323" cy="23765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latin typeface="Roboto" panose="02000000000000000000" pitchFamily="2" charset="0"/>
              <a:ea typeface="Roboto" panose="02000000000000000000" pitchFamily="2" charset="0"/>
            </a:rPr>
            <a:t>Emergency water supply</a:t>
          </a:r>
          <a:endParaRPr lang="en-US" sz="2200" kern="1200" dirty="0">
            <a:latin typeface="Roboto" panose="02000000000000000000" pitchFamily="2" charset="0"/>
            <a:ea typeface="Roboto" panose="02000000000000000000" pitchFamily="2" charset="0"/>
          </a:endParaRPr>
        </a:p>
      </dsp:txBody>
      <dsp:txXfrm rot="10800000">
        <a:off x="243480" y="1944447"/>
        <a:ext cx="1719623" cy="2320196"/>
      </dsp:txXfrm>
    </dsp:sp>
    <dsp:sp modelId="{233EB991-8142-49D1-9F76-108712C0AB77}">
      <dsp:nvSpPr>
        <dsp:cNvPr id="0" name=""/>
        <dsp:cNvSpPr/>
      </dsp:nvSpPr>
      <dsp:spPr>
        <a:xfrm>
          <a:off x="2202686" y="259259"/>
          <a:ext cx="1832323" cy="1425928"/>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7EEF3-8397-4DD5-8D1B-7E8067A076C2}">
      <dsp:nvSpPr>
        <dsp:cNvPr id="0" name=""/>
        <dsp:cNvSpPr/>
      </dsp:nvSpPr>
      <dsp:spPr>
        <a:xfrm rot="10800000">
          <a:off x="2202686" y="1944447"/>
          <a:ext cx="1832323" cy="23765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latin typeface="Roboto" panose="02000000000000000000" pitchFamily="2" charset="0"/>
              <a:ea typeface="Roboto" panose="02000000000000000000" pitchFamily="2" charset="0"/>
            </a:rPr>
            <a:t>Rain water harvesting system</a:t>
          </a:r>
          <a:endParaRPr lang="en-US" sz="2200" kern="1200" dirty="0">
            <a:latin typeface="Roboto" panose="02000000000000000000" pitchFamily="2" charset="0"/>
            <a:ea typeface="Roboto" panose="02000000000000000000" pitchFamily="2" charset="0"/>
          </a:endParaRPr>
        </a:p>
      </dsp:txBody>
      <dsp:txXfrm rot="10800000">
        <a:off x="2259036" y="1944447"/>
        <a:ext cx="1719623" cy="2320196"/>
      </dsp:txXfrm>
    </dsp:sp>
    <dsp:sp modelId="{7B969BBD-592A-4B3D-8458-0C2A01019763}">
      <dsp:nvSpPr>
        <dsp:cNvPr id="0" name=""/>
        <dsp:cNvSpPr/>
      </dsp:nvSpPr>
      <dsp:spPr>
        <a:xfrm>
          <a:off x="4228118" y="257020"/>
          <a:ext cx="1832323" cy="14259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03EE1-44FC-48F5-B111-295F368FAF50}">
      <dsp:nvSpPr>
        <dsp:cNvPr id="0" name=""/>
        <dsp:cNvSpPr/>
      </dsp:nvSpPr>
      <dsp:spPr>
        <a:xfrm rot="10800000">
          <a:off x="4218241" y="1944447"/>
          <a:ext cx="1832323" cy="237654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n-US" sz="2200" kern="1200" dirty="0" smtClean="0">
              <a:latin typeface="Roboto" panose="02000000000000000000" pitchFamily="2" charset="0"/>
              <a:ea typeface="Roboto" panose="02000000000000000000" pitchFamily="2" charset="0"/>
            </a:rPr>
            <a:t>Water Production facilities</a:t>
          </a:r>
          <a:endParaRPr lang="en-US" sz="2200" kern="1200" dirty="0">
            <a:latin typeface="Roboto" panose="02000000000000000000" pitchFamily="2" charset="0"/>
            <a:ea typeface="Roboto" panose="02000000000000000000" pitchFamily="2" charset="0"/>
          </a:endParaRPr>
        </a:p>
      </dsp:txBody>
      <dsp:txXfrm rot="10800000">
        <a:off x="4274591" y="1944447"/>
        <a:ext cx="1719623" cy="232019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5098C-0F7F-402D-B136-1980AB13C39C}" type="datetimeFigureOut">
              <a:rPr lang="en-US" smtClean="0"/>
              <a:t>7/3/2022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9C447-0E5E-4976-98B9-5EC511BED39C}" type="slidenum">
              <a:rPr lang="en-US" smtClean="0"/>
              <a:t>‹#›</a:t>
            </a:fld>
            <a:endParaRPr lang="en-US"/>
          </a:p>
        </p:txBody>
      </p:sp>
    </p:spTree>
    <p:extLst>
      <p:ext uri="{BB962C8B-B14F-4D97-AF65-F5344CB8AC3E}">
        <p14:creationId xmlns:p14="http://schemas.microsoft.com/office/powerpoint/2010/main" val="397082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emergency water supply has been ongoing constantly over the last 15 years.  Despite, government’s efforts to implement permanent solutions we found that, it did not significantly reduce the demand for emergency water. </a:t>
            </a:r>
          </a:p>
          <a:p>
            <a:endParaRPr lang="en-US" baseline="0" dirty="0" smtClean="0"/>
          </a:p>
          <a:p>
            <a:r>
              <a:rPr lang="en-US" baseline="0" dirty="0" smtClean="0"/>
              <a:t>Ranging from supplying emergency water – a reactive / emergency relief measure – to implementing rainwater harvesting systems and water production facilities – These are aimed at finding permanent solutions to the water shortage problem. </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6</a:t>
            </a:fld>
            <a:endParaRPr lang="en-US"/>
          </a:p>
        </p:txBody>
      </p:sp>
    </p:spTree>
    <p:extLst>
      <p:ext uri="{BB962C8B-B14F-4D97-AF65-F5344CB8AC3E}">
        <p14:creationId xmlns:p14="http://schemas.microsoft.com/office/powerpoint/2010/main" val="191209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emergency water supply has been ongoing constantly over the last 15 years.  Despite, government’s efforts to implement permanent solutions we found that, it did not significantly reduce the demand for emergency water. </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7</a:t>
            </a:fld>
            <a:endParaRPr lang="en-US"/>
          </a:p>
        </p:txBody>
      </p:sp>
    </p:spTree>
    <p:extLst>
      <p:ext uri="{BB962C8B-B14F-4D97-AF65-F5344CB8AC3E}">
        <p14:creationId xmlns:p14="http://schemas.microsoft.com/office/powerpoint/2010/main" val="130072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emergency water supply has been ongoing constantly over the last 15 years.  Despite, government’s efforts to implement permanent solutions we found that, it did not significantly reduce the demand for emergency water. </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8</a:t>
            </a:fld>
            <a:endParaRPr lang="en-US"/>
          </a:p>
        </p:txBody>
      </p:sp>
    </p:spTree>
    <p:extLst>
      <p:ext uri="{BB962C8B-B14F-4D97-AF65-F5344CB8AC3E}">
        <p14:creationId xmlns:p14="http://schemas.microsoft.com/office/powerpoint/2010/main" val="2054537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some of the projects ,</a:t>
            </a:r>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9</a:t>
            </a:fld>
            <a:endParaRPr lang="en-US"/>
          </a:p>
        </p:txBody>
      </p:sp>
    </p:spTree>
    <p:extLst>
      <p:ext uri="{BB962C8B-B14F-4D97-AF65-F5344CB8AC3E}">
        <p14:creationId xmlns:p14="http://schemas.microsoft.com/office/powerpoint/2010/main" val="97552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 As for water production facilities we found that these projects were not targeted to the most vulnerable atolls and islands. As you can see the north of Maldives are more vulnerable to water shortages than the central and the south. However, as seen, implementation of water production facilities have not prioritized these areas. I would also like to note that the current government policy is to establish water production facilities in all inhabited islands and they contracted these works.</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10</a:t>
            </a:fld>
            <a:endParaRPr lang="en-US"/>
          </a:p>
        </p:txBody>
      </p:sp>
    </p:spTree>
    <p:extLst>
      <p:ext uri="{BB962C8B-B14F-4D97-AF65-F5344CB8AC3E}">
        <p14:creationId xmlns:p14="http://schemas.microsoft.com/office/powerpoint/2010/main" val="140868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 As for water production facilities we found that these projects were not targeted to the most vulnerable atolls and islands. As you can see the north of Maldives are more vulnerable to water shortages than the central and the south. However, as seen, implementation of water production facilities have not prioritized these areas. I would also like to note that the current government policy is to establish water production facilities in all inhabited islands and they contracted these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map shows the comparison of most vulnerable islands,  and project implemented in these islands,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found that the projects were not progressed significantly in these regions. </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11</a:t>
            </a:fld>
            <a:endParaRPr lang="en-US"/>
          </a:p>
        </p:txBody>
      </p:sp>
    </p:spTree>
    <p:extLst>
      <p:ext uri="{BB962C8B-B14F-4D97-AF65-F5344CB8AC3E}">
        <p14:creationId xmlns:p14="http://schemas.microsoft.com/office/powerpoint/2010/main" val="79018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 As for water production facilities we found that these projects were not targeted to the most vulnerable atolls and islands. As you can see the north of Maldives are more vulnerable to water shortages than the central and the south. However, as seen, implementation of water production facilities have not prioritized these areas. I would also like to note that the current government policy is to establish water production facilities in all inhabited islands and they contracted these works.</a:t>
            </a:r>
          </a:p>
          <a:p>
            <a:endParaRPr lang="en-US" dirty="0"/>
          </a:p>
        </p:txBody>
      </p:sp>
      <p:sp>
        <p:nvSpPr>
          <p:cNvPr id="4" name="Slide Number Placeholder 3"/>
          <p:cNvSpPr>
            <a:spLocks noGrp="1"/>
          </p:cNvSpPr>
          <p:nvPr>
            <p:ph type="sldNum" sz="quarter" idx="10"/>
          </p:nvPr>
        </p:nvSpPr>
        <p:spPr/>
        <p:txBody>
          <a:bodyPr/>
          <a:lstStyle/>
          <a:p>
            <a:fld id="{F639C447-0E5E-4976-98B9-5EC511BED39C}" type="slidenum">
              <a:rPr lang="en-US" smtClean="0"/>
              <a:t>12</a:t>
            </a:fld>
            <a:endParaRPr lang="en-US"/>
          </a:p>
        </p:txBody>
      </p:sp>
    </p:spTree>
    <p:extLst>
      <p:ext uri="{BB962C8B-B14F-4D97-AF65-F5344CB8AC3E}">
        <p14:creationId xmlns:p14="http://schemas.microsoft.com/office/powerpoint/2010/main" val="3404795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72517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232380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200607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6858000"/>
          </a:xfrm>
        </p:spPr>
        <p:txBody>
          <a:bodyPr rtlCol="0">
            <a:normAutofit/>
          </a:bodyPr>
          <a:lstStyle/>
          <a:p>
            <a:pPr lvl="0"/>
            <a:endParaRPr lang="en-US" noProof="0"/>
          </a:p>
        </p:txBody>
      </p:sp>
    </p:spTree>
    <p:extLst>
      <p:ext uri="{BB962C8B-B14F-4D97-AF65-F5344CB8AC3E}">
        <p14:creationId xmlns:p14="http://schemas.microsoft.com/office/powerpoint/2010/main" val="111993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Grafik 6" descr="light-001.gif">
            <a:extLst>
              <a:ext uri="{FF2B5EF4-FFF2-40B4-BE49-F238E27FC236}">
                <a16:creationId xmlns:a16="http://schemas.microsoft.com/office/drawing/2014/main" id="{8ED207F1-1C77-40C9-39EC-29DB1860882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3542" r="13542"/>
          <a:stretch>
            <a:fillRect/>
          </a:stretch>
        </p:blipFill>
        <p:spPr bwMode="auto">
          <a:xfrm>
            <a:off x="0" y="5683093"/>
            <a:ext cx="9144000" cy="116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3621B6F-20A2-6B0A-412F-EB58E73CD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465" y="5913396"/>
            <a:ext cx="680085" cy="680085"/>
          </a:xfrm>
          <a:prstGeom prst="rect">
            <a:avLst/>
          </a:prstGeom>
        </p:spPr>
      </p:pic>
      <p:sp>
        <p:nvSpPr>
          <p:cNvPr id="7" name="제목 6">
            <a:extLst>
              <a:ext uri="{FF2B5EF4-FFF2-40B4-BE49-F238E27FC236}">
                <a16:creationId xmlns:a16="http://schemas.microsoft.com/office/drawing/2014/main" id="{230B1DFC-3D6B-520B-5E59-6C521E4810E4}"/>
              </a:ext>
            </a:extLst>
          </p:cNvPr>
          <p:cNvSpPr txBox="1">
            <a:spLocks/>
          </p:cNvSpPr>
          <p:nvPr userDrawn="1"/>
        </p:nvSpPr>
        <p:spPr>
          <a:xfrm>
            <a:off x="424181" y="6014605"/>
            <a:ext cx="1785393" cy="477666"/>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Autofit/>
          </a:bodyPr>
          <a:lstStyle>
            <a:lvl1pPr marL="0" indent="0" algn="l"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319CB5"/>
                </a:solidFill>
                <a:effectLst/>
                <a:latin typeface="+mj-lt"/>
                <a:ea typeface="맑은 고딕" panose="020B0503020000020004" pitchFamily="50" charset="-127"/>
                <a:cs typeface="+mj-cs"/>
              </a:defRPr>
            </a:lvl1pPr>
          </a:lstStyle>
          <a:p>
            <a:pPr defTabSz="685800">
              <a:buClr>
                <a:srgbClr val="0000FF"/>
              </a:buClr>
              <a:defRPr/>
            </a:pPr>
            <a:r>
              <a:rPr lang="en-US" altLang="ko-KR" sz="1200" dirty="0">
                <a:solidFill>
                  <a:schemeClr val="bg1"/>
                </a:solidFill>
                <a:latin typeface="Roboto Balck"/>
                <a:ea typeface="Roboto" panose="02000000000000000000" pitchFamily="2" charset="0"/>
              </a:rPr>
              <a:t>Performance audit on </a:t>
            </a:r>
          </a:p>
          <a:p>
            <a:pPr defTabSz="685800">
              <a:buClr>
                <a:srgbClr val="0000FF"/>
              </a:buClr>
              <a:defRPr/>
            </a:pPr>
            <a:r>
              <a:rPr lang="en-US" altLang="ko-KR" sz="1200" b="1" dirty="0">
                <a:solidFill>
                  <a:schemeClr val="bg1"/>
                </a:solidFill>
                <a:latin typeface="Roboto Balck"/>
                <a:ea typeface="Roboto" panose="02000000000000000000" pitchFamily="2" charset="0"/>
              </a:rPr>
              <a:t>Water Provision</a:t>
            </a:r>
            <a:endParaRPr lang="en-US" altLang="en-US" sz="1200" b="1" dirty="0">
              <a:solidFill>
                <a:schemeClr val="bg1"/>
              </a:solidFill>
              <a:latin typeface="Roboto Balck"/>
              <a:ea typeface="Roboto" panose="02000000000000000000" pitchFamily="2" charset="0"/>
            </a:endParaRPr>
          </a:p>
        </p:txBody>
      </p:sp>
    </p:spTree>
    <p:extLst>
      <p:ext uri="{BB962C8B-B14F-4D97-AF65-F5344CB8AC3E}">
        <p14:creationId xmlns:p14="http://schemas.microsoft.com/office/powerpoint/2010/main" val="250462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5" name="Grafik 6" descr="light-001.gif">
            <a:extLst>
              <a:ext uri="{FF2B5EF4-FFF2-40B4-BE49-F238E27FC236}">
                <a16:creationId xmlns:a16="http://schemas.microsoft.com/office/drawing/2014/main" id="{8ED207F1-1C77-40C9-39EC-29DB1860882F}"/>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3542" r="13542"/>
          <a:stretch>
            <a:fillRect/>
          </a:stretch>
        </p:blipFill>
        <p:spPr bwMode="auto">
          <a:xfrm>
            <a:off x="0" y="5683093"/>
            <a:ext cx="9144000" cy="116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3621B6F-20A2-6B0A-412F-EB58E73CD0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465" y="5913396"/>
            <a:ext cx="680085" cy="680085"/>
          </a:xfrm>
          <a:prstGeom prst="rect">
            <a:avLst/>
          </a:prstGeom>
        </p:spPr>
      </p:pic>
      <p:sp>
        <p:nvSpPr>
          <p:cNvPr id="7" name="제목 6">
            <a:extLst>
              <a:ext uri="{FF2B5EF4-FFF2-40B4-BE49-F238E27FC236}">
                <a16:creationId xmlns:a16="http://schemas.microsoft.com/office/drawing/2014/main" id="{230B1DFC-3D6B-520B-5E59-6C521E4810E4}"/>
              </a:ext>
            </a:extLst>
          </p:cNvPr>
          <p:cNvSpPr txBox="1">
            <a:spLocks/>
          </p:cNvSpPr>
          <p:nvPr userDrawn="1"/>
        </p:nvSpPr>
        <p:spPr>
          <a:xfrm>
            <a:off x="520701" y="6014605"/>
            <a:ext cx="1785393" cy="477666"/>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Autofit/>
          </a:bodyPr>
          <a:lstStyle>
            <a:lvl1pPr marL="0" indent="0" algn="l"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319CB5"/>
                </a:solidFill>
                <a:effectLst/>
                <a:latin typeface="+mj-lt"/>
                <a:ea typeface="맑은 고딕" panose="020B0503020000020004" pitchFamily="50" charset="-127"/>
                <a:cs typeface="+mj-cs"/>
              </a:defRPr>
            </a:lvl1pPr>
          </a:lstStyle>
          <a:p>
            <a:pPr defTabSz="685800">
              <a:buClr>
                <a:srgbClr val="0000FF"/>
              </a:buClr>
              <a:defRPr/>
            </a:pPr>
            <a:r>
              <a:rPr lang="en-US" altLang="ko-KR" sz="1200" dirty="0">
                <a:solidFill>
                  <a:schemeClr val="bg1"/>
                </a:solidFill>
                <a:latin typeface="Roboto Balck"/>
                <a:ea typeface="Roboto" panose="02000000000000000000" pitchFamily="2" charset="0"/>
              </a:rPr>
              <a:t>Performance audit on </a:t>
            </a:r>
          </a:p>
          <a:p>
            <a:pPr defTabSz="685800">
              <a:buClr>
                <a:srgbClr val="0000FF"/>
              </a:buClr>
              <a:defRPr/>
            </a:pPr>
            <a:r>
              <a:rPr lang="en-US" altLang="ko-KR" sz="1200" b="1" dirty="0">
                <a:solidFill>
                  <a:schemeClr val="bg1"/>
                </a:solidFill>
                <a:latin typeface="Roboto Balck"/>
                <a:ea typeface="Roboto" panose="02000000000000000000" pitchFamily="2" charset="0"/>
              </a:rPr>
              <a:t>Water Provision</a:t>
            </a:r>
            <a:endParaRPr lang="en-US" altLang="en-US" sz="1200" b="1" dirty="0">
              <a:solidFill>
                <a:schemeClr val="bg1"/>
              </a:solidFill>
              <a:latin typeface="Roboto Balck"/>
              <a:ea typeface="Roboto" panose="02000000000000000000" pitchFamily="2" charset="0"/>
            </a:endParaRPr>
          </a:p>
        </p:txBody>
      </p:sp>
      <p:pic>
        <p:nvPicPr>
          <p:cNvPr id="2" name="Picture 1">
            <a:extLst>
              <a:ext uri="{FF2B5EF4-FFF2-40B4-BE49-F238E27FC236}">
                <a16:creationId xmlns:a16="http://schemas.microsoft.com/office/drawing/2014/main" id="{82339946-597A-E4EB-649F-5B91BF22A8DD}"/>
              </a:ext>
            </a:extLst>
          </p:cNvPr>
          <p:cNvPicPr>
            <a:picLocks noChangeAspect="1"/>
          </p:cNvPicPr>
          <p:nvPr userDrawn="1"/>
        </p:nvPicPr>
        <p:blipFill>
          <a:blip r:embed="rId4"/>
          <a:stretch>
            <a:fillRect/>
          </a:stretch>
        </p:blipFill>
        <p:spPr>
          <a:xfrm>
            <a:off x="3740150" y="1353201"/>
            <a:ext cx="5102908" cy="4560195"/>
          </a:xfrm>
          <a:prstGeom prst="rect">
            <a:avLst/>
          </a:prstGeom>
        </p:spPr>
      </p:pic>
    </p:spTree>
    <p:extLst>
      <p:ext uri="{BB962C8B-B14F-4D97-AF65-F5344CB8AC3E}">
        <p14:creationId xmlns:p14="http://schemas.microsoft.com/office/powerpoint/2010/main" val="3905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C983BC-E33D-D5CC-AA93-1E3472478CF4}"/>
              </a:ext>
            </a:extLst>
          </p:cNvPr>
          <p:cNvGrpSpPr/>
          <p:nvPr userDrawn="1"/>
        </p:nvGrpSpPr>
        <p:grpSpPr>
          <a:xfrm>
            <a:off x="5493702" y="1967696"/>
            <a:ext cx="4578248" cy="4286487"/>
            <a:chOff x="3692525" y="4703763"/>
            <a:chExt cx="3892551" cy="3494088"/>
          </a:xfrm>
        </p:grpSpPr>
        <p:grpSp>
          <p:nvGrpSpPr>
            <p:cNvPr id="4" name="Group 3">
              <a:extLst>
                <a:ext uri="{FF2B5EF4-FFF2-40B4-BE49-F238E27FC236}">
                  <a16:creationId xmlns:a16="http://schemas.microsoft.com/office/drawing/2014/main" id="{B63A67CD-3086-D2E3-8FD4-EBBAEBD3832D}"/>
                </a:ext>
              </a:extLst>
            </p:cNvPr>
            <p:cNvGrpSpPr/>
            <p:nvPr/>
          </p:nvGrpSpPr>
          <p:grpSpPr>
            <a:xfrm>
              <a:off x="4030663" y="4703763"/>
              <a:ext cx="1338263" cy="1763713"/>
              <a:chOff x="4030663" y="4703763"/>
              <a:chExt cx="1338263" cy="1763713"/>
            </a:xfrm>
          </p:grpSpPr>
          <p:sp>
            <p:nvSpPr>
              <p:cNvPr id="42" name="Freeform 204">
                <a:extLst>
                  <a:ext uri="{FF2B5EF4-FFF2-40B4-BE49-F238E27FC236}">
                    <a16:creationId xmlns:a16="http://schemas.microsoft.com/office/drawing/2014/main" id="{DFD73D71-FB75-4635-7BA4-E186FE1451E4}"/>
                  </a:ext>
                </a:extLst>
              </p:cNvPr>
              <p:cNvSpPr>
                <a:spLocks/>
              </p:cNvSpPr>
              <p:nvPr/>
            </p:nvSpPr>
            <p:spPr bwMode="auto">
              <a:xfrm>
                <a:off x="4030663" y="4703763"/>
                <a:ext cx="1338263" cy="1763713"/>
              </a:xfrm>
              <a:custGeom>
                <a:avLst/>
                <a:gdLst>
                  <a:gd name="T0" fmla="*/ 0 w 843"/>
                  <a:gd name="T1" fmla="*/ 84 h 1111"/>
                  <a:gd name="T2" fmla="*/ 725 w 843"/>
                  <a:gd name="T3" fmla="*/ 0 h 1111"/>
                  <a:gd name="T4" fmla="*/ 843 w 843"/>
                  <a:gd name="T5" fmla="*/ 1025 h 1111"/>
                  <a:gd name="T6" fmla="*/ 119 w 843"/>
                  <a:gd name="T7" fmla="*/ 1111 h 1111"/>
                  <a:gd name="T8" fmla="*/ 0 w 843"/>
                  <a:gd name="T9" fmla="*/ 84 h 1111"/>
                </a:gdLst>
                <a:ahLst/>
                <a:cxnLst>
                  <a:cxn ang="0">
                    <a:pos x="T0" y="T1"/>
                  </a:cxn>
                  <a:cxn ang="0">
                    <a:pos x="T2" y="T3"/>
                  </a:cxn>
                  <a:cxn ang="0">
                    <a:pos x="T4" y="T5"/>
                  </a:cxn>
                  <a:cxn ang="0">
                    <a:pos x="T6" y="T7"/>
                  </a:cxn>
                  <a:cxn ang="0">
                    <a:pos x="T8" y="T9"/>
                  </a:cxn>
                </a:cxnLst>
                <a:rect l="0" t="0" r="r" b="b"/>
                <a:pathLst>
                  <a:path w="843" h="1111">
                    <a:moveTo>
                      <a:pt x="0" y="84"/>
                    </a:moveTo>
                    <a:lnTo>
                      <a:pt x="725" y="0"/>
                    </a:lnTo>
                    <a:lnTo>
                      <a:pt x="843" y="1025"/>
                    </a:lnTo>
                    <a:lnTo>
                      <a:pt x="119" y="1111"/>
                    </a:lnTo>
                    <a:lnTo>
                      <a:pt x="0" y="84"/>
                    </a:lnTo>
                    <a:close/>
                  </a:path>
                </a:pathLst>
              </a:custGeom>
              <a:solidFill>
                <a:schemeClr val="bg1">
                  <a:lumMod val="9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3" name="Freeform 206">
                <a:extLst>
                  <a:ext uri="{FF2B5EF4-FFF2-40B4-BE49-F238E27FC236}">
                    <a16:creationId xmlns:a16="http://schemas.microsoft.com/office/drawing/2014/main" id="{B0488952-DB69-E857-1D05-77A7A05CC28B}"/>
                  </a:ext>
                </a:extLst>
              </p:cNvPr>
              <p:cNvSpPr>
                <a:spLocks/>
              </p:cNvSpPr>
              <p:nvPr/>
            </p:nvSpPr>
            <p:spPr bwMode="auto">
              <a:xfrm>
                <a:off x="4348163" y="5102225"/>
                <a:ext cx="668338" cy="668338"/>
              </a:xfrm>
              <a:custGeom>
                <a:avLst/>
                <a:gdLst>
                  <a:gd name="T0" fmla="*/ 110 w 246"/>
                  <a:gd name="T1" fmla="*/ 8 h 246"/>
                  <a:gd name="T2" fmla="*/ 239 w 246"/>
                  <a:gd name="T3" fmla="*/ 110 h 246"/>
                  <a:gd name="T4" fmla="*/ 137 w 246"/>
                  <a:gd name="T5" fmla="*/ 239 h 246"/>
                  <a:gd name="T6" fmla="*/ 8 w 246"/>
                  <a:gd name="T7" fmla="*/ 137 h 246"/>
                  <a:gd name="T8" fmla="*/ 110 w 246"/>
                  <a:gd name="T9" fmla="*/ 8 h 246"/>
                </a:gdLst>
                <a:ahLst/>
                <a:cxnLst>
                  <a:cxn ang="0">
                    <a:pos x="T0" y="T1"/>
                  </a:cxn>
                  <a:cxn ang="0">
                    <a:pos x="T2" y="T3"/>
                  </a:cxn>
                  <a:cxn ang="0">
                    <a:pos x="T4" y="T5"/>
                  </a:cxn>
                  <a:cxn ang="0">
                    <a:pos x="T6" y="T7"/>
                  </a:cxn>
                  <a:cxn ang="0">
                    <a:pos x="T8" y="T9"/>
                  </a:cxn>
                </a:cxnLst>
                <a:rect l="0" t="0" r="r" b="b"/>
                <a:pathLst>
                  <a:path w="246" h="246">
                    <a:moveTo>
                      <a:pt x="110" y="8"/>
                    </a:moveTo>
                    <a:cubicBezTo>
                      <a:pt x="174" y="0"/>
                      <a:pt x="232" y="46"/>
                      <a:pt x="239" y="110"/>
                    </a:cubicBezTo>
                    <a:cubicBezTo>
                      <a:pt x="246" y="174"/>
                      <a:pt x="201" y="231"/>
                      <a:pt x="137" y="239"/>
                    </a:cubicBezTo>
                    <a:cubicBezTo>
                      <a:pt x="73" y="246"/>
                      <a:pt x="15" y="201"/>
                      <a:pt x="8" y="137"/>
                    </a:cubicBezTo>
                    <a:cubicBezTo>
                      <a:pt x="0" y="73"/>
                      <a:pt x="46" y="15"/>
                      <a:pt x="110" y="8"/>
                    </a:cubicBezTo>
                    <a:close/>
                  </a:path>
                </a:pathLst>
              </a:custGeom>
              <a:gradFill>
                <a:gsLst>
                  <a:gs pos="0">
                    <a:schemeClr val="accent5">
                      <a:lumMod val="60000"/>
                      <a:lumOff val="40000"/>
                    </a:schemeClr>
                  </a:gs>
                  <a:gs pos="99000">
                    <a:schemeClr val="accent5"/>
                  </a:gs>
                </a:gsLst>
                <a:lin ang="2700000" scaled="1"/>
              </a:gradFill>
              <a:ln>
                <a:noFill/>
              </a:ln>
            </p:spPr>
            <p:txBody>
              <a:bodyPr vert="horz" wrap="square" lIns="68580" tIns="34290" rIns="68580" bIns="34290" numCol="1" anchor="t" anchorCtr="0" compatLnSpc="1">
                <a:prstTxWarp prst="textNoShape">
                  <a:avLst/>
                </a:prstTxWarp>
              </a:bodyPr>
              <a:lstStyle/>
              <a:p>
                <a:endParaRPr lang="en-US" sz="1013"/>
              </a:p>
            </p:txBody>
          </p:sp>
          <p:sp>
            <p:nvSpPr>
              <p:cNvPr id="44" name="Freeform 207">
                <a:extLst>
                  <a:ext uri="{FF2B5EF4-FFF2-40B4-BE49-F238E27FC236}">
                    <a16:creationId xmlns:a16="http://schemas.microsoft.com/office/drawing/2014/main" id="{87A6D3A4-0A3A-4BC1-C065-6F7925CA7560}"/>
                  </a:ext>
                </a:extLst>
              </p:cNvPr>
              <p:cNvSpPr>
                <a:spLocks/>
              </p:cNvSpPr>
              <p:nvPr/>
            </p:nvSpPr>
            <p:spPr bwMode="auto">
              <a:xfrm>
                <a:off x="4421188" y="5437188"/>
                <a:ext cx="260350" cy="282575"/>
              </a:xfrm>
              <a:custGeom>
                <a:avLst/>
                <a:gdLst>
                  <a:gd name="T0" fmla="*/ 44 w 96"/>
                  <a:gd name="T1" fmla="*/ 104 h 104"/>
                  <a:gd name="T2" fmla="*/ 0 w 96"/>
                  <a:gd name="T3" fmla="*/ 65 h 104"/>
                  <a:gd name="T4" fmla="*/ 96 w 96"/>
                  <a:gd name="T5" fmla="*/ 0 h 104"/>
                  <a:gd name="T6" fmla="*/ 44 w 96"/>
                  <a:gd name="T7" fmla="*/ 104 h 104"/>
                </a:gdLst>
                <a:ahLst/>
                <a:cxnLst>
                  <a:cxn ang="0">
                    <a:pos x="T0" y="T1"/>
                  </a:cxn>
                  <a:cxn ang="0">
                    <a:pos x="T2" y="T3"/>
                  </a:cxn>
                  <a:cxn ang="0">
                    <a:pos x="T4" y="T5"/>
                  </a:cxn>
                  <a:cxn ang="0">
                    <a:pos x="T6" y="T7"/>
                  </a:cxn>
                </a:cxnLst>
                <a:rect l="0" t="0" r="r" b="b"/>
                <a:pathLst>
                  <a:path w="96" h="104">
                    <a:moveTo>
                      <a:pt x="44" y="104"/>
                    </a:moveTo>
                    <a:cubicBezTo>
                      <a:pt x="26" y="95"/>
                      <a:pt x="11" y="82"/>
                      <a:pt x="0" y="65"/>
                    </a:cubicBezTo>
                    <a:cubicBezTo>
                      <a:pt x="96" y="0"/>
                      <a:pt x="96" y="0"/>
                      <a:pt x="96" y="0"/>
                    </a:cubicBezTo>
                    <a:lnTo>
                      <a:pt x="44" y="104"/>
                    </a:lnTo>
                    <a:close/>
                  </a:path>
                </a:pathLst>
              </a:custGeom>
              <a:gradFill>
                <a:gsLst>
                  <a:gs pos="0">
                    <a:schemeClr val="accent4">
                      <a:lumMod val="60000"/>
                      <a:lumOff val="40000"/>
                    </a:schemeClr>
                  </a:gs>
                  <a:gs pos="99000">
                    <a:schemeClr val="accent4"/>
                  </a:gs>
                </a:gsLst>
                <a:lin ang="2700000" scaled="1"/>
              </a:gradFill>
              <a:ln>
                <a:noFill/>
              </a:ln>
            </p:spPr>
            <p:txBody>
              <a:bodyPr vert="horz" wrap="square" lIns="68580" tIns="34290" rIns="68580" bIns="34290" numCol="1" anchor="t" anchorCtr="0" compatLnSpc="1">
                <a:prstTxWarp prst="textNoShape">
                  <a:avLst/>
                </a:prstTxWarp>
              </a:bodyPr>
              <a:lstStyle/>
              <a:p>
                <a:endParaRPr lang="en-US" sz="1013"/>
              </a:p>
            </p:txBody>
          </p:sp>
          <p:sp>
            <p:nvSpPr>
              <p:cNvPr id="45" name="Freeform 208">
                <a:extLst>
                  <a:ext uri="{FF2B5EF4-FFF2-40B4-BE49-F238E27FC236}">
                    <a16:creationId xmlns:a16="http://schemas.microsoft.com/office/drawing/2014/main" id="{71599BF9-95E3-55E5-B023-C6DEC1136FA6}"/>
                  </a:ext>
                </a:extLst>
              </p:cNvPr>
              <p:cNvSpPr>
                <a:spLocks/>
              </p:cNvSpPr>
              <p:nvPr/>
            </p:nvSpPr>
            <p:spPr bwMode="auto">
              <a:xfrm>
                <a:off x="4359276" y="5214938"/>
                <a:ext cx="322263" cy="398463"/>
              </a:xfrm>
              <a:custGeom>
                <a:avLst/>
                <a:gdLst>
                  <a:gd name="T0" fmla="*/ 23 w 119"/>
                  <a:gd name="T1" fmla="*/ 147 h 147"/>
                  <a:gd name="T2" fmla="*/ 4 w 119"/>
                  <a:gd name="T3" fmla="*/ 96 h 147"/>
                  <a:gd name="T4" fmla="*/ 38 w 119"/>
                  <a:gd name="T5" fmla="*/ 0 h 147"/>
                  <a:gd name="T6" fmla="*/ 119 w 119"/>
                  <a:gd name="T7" fmla="*/ 82 h 147"/>
                  <a:gd name="T8" fmla="*/ 23 w 119"/>
                  <a:gd name="T9" fmla="*/ 147 h 147"/>
                </a:gdLst>
                <a:ahLst/>
                <a:cxnLst>
                  <a:cxn ang="0">
                    <a:pos x="T0" y="T1"/>
                  </a:cxn>
                  <a:cxn ang="0">
                    <a:pos x="T2" y="T3"/>
                  </a:cxn>
                  <a:cxn ang="0">
                    <a:pos x="T4" y="T5"/>
                  </a:cxn>
                  <a:cxn ang="0">
                    <a:pos x="T6" y="T7"/>
                  </a:cxn>
                  <a:cxn ang="0">
                    <a:pos x="T8" y="T9"/>
                  </a:cxn>
                </a:cxnLst>
                <a:rect l="0" t="0" r="r" b="b"/>
                <a:pathLst>
                  <a:path w="119" h="147">
                    <a:moveTo>
                      <a:pt x="23" y="147"/>
                    </a:moveTo>
                    <a:cubicBezTo>
                      <a:pt x="13" y="132"/>
                      <a:pt x="6" y="115"/>
                      <a:pt x="4" y="96"/>
                    </a:cubicBezTo>
                    <a:cubicBezTo>
                      <a:pt x="0" y="59"/>
                      <a:pt x="13" y="24"/>
                      <a:pt x="38" y="0"/>
                    </a:cubicBezTo>
                    <a:cubicBezTo>
                      <a:pt x="119" y="82"/>
                      <a:pt x="119" y="82"/>
                      <a:pt x="119" y="82"/>
                    </a:cubicBezTo>
                    <a:lnTo>
                      <a:pt x="23" y="147"/>
                    </a:lnTo>
                    <a:close/>
                  </a:path>
                </a:pathLst>
              </a:custGeom>
              <a:gradFill>
                <a:gsLst>
                  <a:gs pos="0">
                    <a:schemeClr val="accent3">
                      <a:lumMod val="60000"/>
                      <a:lumOff val="40000"/>
                    </a:schemeClr>
                  </a:gs>
                  <a:gs pos="99000">
                    <a:schemeClr val="accent3"/>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6" name="Freeform 209">
                <a:extLst>
                  <a:ext uri="{FF2B5EF4-FFF2-40B4-BE49-F238E27FC236}">
                    <a16:creationId xmlns:a16="http://schemas.microsoft.com/office/drawing/2014/main" id="{D6302363-453E-4FC8-EEDF-286A2B798131}"/>
                  </a:ext>
                </a:extLst>
              </p:cNvPr>
              <p:cNvSpPr>
                <a:spLocks/>
              </p:cNvSpPr>
              <p:nvPr/>
            </p:nvSpPr>
            <p:spPr bwMode="auto">
              <a:xfrm>
                <a:off x="4462463" y="5124450"/>
                <a:ext cx="219075" cy="312738"/>
              </a:xfrm>
              <a:custGeom>
                <a:avLst/>
                <a:gdLst>
                  <a:gd name="T0" fmla="*/ 0 w 81"/>
                  <a:gd name="T1" fmla="*/ 33 h 115"/>
                  <a:gd name="T2" fmla="*/ 68 w 81"/>
                  <a:gd name="T3" fmla="*/ 0 h 115"/>
                  <a:gd name="T4" fmla="*/ 81 w 81"/>
                  <a:gd name="T5" fmla="*/ 115 h 115"/>
                  <a:gd name="T6" fmla="*/ 0 w 81"/>
                  <a:gd name="T7" fmla="*/ 33 h 115"/>
                </a:gdLst>
                <a:ahLst/>
                <a:cxnLst>
                  <a:cxn ang="0">
                    <a:pos x="T0" y="T1"/>
                  </a:cxn>
                  <a:cxn ang="0">
                    <a:pos x="T2" y="T3"/>
                  </a:cxn>
                  <a:cxn ang="0">
                    <a:pos x="T4" y="T5"/>
                  </a:cxn>
                  <a:cxn ang="0">
                    <a:pos x="T6" y="T7"/>
                  </a:cxn>
                </a:cxnLst>
                <a:rect l="0" t="0" r="r" b="b"/>
                <a:pathLst>
                  <a:path w="81" h="115">
                    <a:moveTo>
                      <a:pt x="0" y="33"/>
                    </a:moveTo>
                    <a:cubicBezTo>
                      <a:pt x="17" y="15"/>
                      <a:pt x="41" y="3"/>
                      <a:pt x="68" y="0"/>
                    </a:cubicBezTo>
                    <a:cubicBezTo>
                      <a:pt x="81" y="115"/>
                      <a:pt x="81" y="115"/>
                      <a:pt x="81" y="115"/>
                    </a:cubicBezTo>
                    <a:lnTo>
                      <a:pt x="0" y="33"/>
                    </a:lnTo>
                    <a:close/>
                  </a:path>
                </a:pathLst>
              </a:custGeom>
              <a:gradFill>
                <a:gsLst>
                  <a:gs pos="0">
                    <a:schemeClr val="accent2">
                      <a:lumMod val="60000"/>
                      <a:lumOff val="40000"/>
                    </a:schemeClr>
                  </a:gs>
                  <a:gs pos="99000">
                    <a:schemeClr val="accent2"/>
                  </a:gs>
                </a:gsLst>
                <a:lin ang="2700000" scaled="1"/>
              </a:grad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210">
                <a:extLst>
                  <a:ext uri="{FF2B5EF4-FFF2-40B4-BE49-F238E27FC236}">
                    <a16:creationId xmlns:a16="http://schemas.microsoft.com/office/drawing/2014/main" id="{B26332D0-6E94-A92E-E55A-C37336ADA456}"/>
                  </a:ext>
                </a:extLst>
              </p:cNvPr>
              <p:cNvSpPr>
                <a:spLocks/>
              </p:cNvSpPr>
              <p:nvPr/>
            </p:nvSpPr>
            <p:spPr bwMode="auto">
              <a:xfrm>
                <a:off x="4646613" y="5113338"/>
                <a:ext cx="233363" cy="323850"/>
              </a:xfrm>
              <a:custGeom>
                <a:avLst/>
                <a:gdLst>
                  <a:gd name="T0" fmla="*/ 0 w 86"/>
                  <a:gd name="T1" fmla="*/ 4 h 119"/>
                  <a:gd name="T2" fmla="*/ 13 w 86"/>
                  <a:gd name="T3" fmla="*/ 119 h 119"/>
                  <a:gd name="T4" fmla="*/ 86 w 86"/>
                  <a:gd name="T5" fmla="*/ 29 h 119"/>
                  <a:gd name="T6" fmla="*/ 0 w 86"/>
                  <a:gd name="T7" fmla="*/ 4 h 119"/>
                </a:gdLst>
                <a:ahLst/>
                <a:cxnLst>
                  <a:cxn ang="0">
                    <a:pos x="T0" y="T1"/>
                  </a:cxn>
                  <a:cxn ang="0">
                    <a:pos x="T2" y="T3"/>
                  </a:cxn>
                  <a:cxn ang="0">
                    <a:pos x="T4" y="T5"/>
                  </a:cxn>
                  <a:cxn ang="0">
                    <a:pos x="T6" y="T7"/>
                  </a:cxn>
                </a:cxnLst>
                <a:rect l="0" t="0" r="r" b="b"/>
                <a:pathLst>
                  <a:path w="86" h="119">
                    <a:moveTo>
                      <a:pt x="0" y="4"/>
                    </a:moveTo>
                    <a:cubicBezTo>
                      <a:pt x="13" y="119"/>
                      <a:pt x="13" y="119"/>
                      <a:pt x="13" y="119"/>
                    </a:cubicBezTo>
                    <a:cubicBezTo>
                      <a:pt x="86" y="29"/>
                      <a:pt x="86" y="29"/>
                      <a:pt x="86" y="29"/>
                    </a:cubicBezTo>
                    <a:cubicBezTo>
                      <a:pt x="63" y="10"/>
                      <a:pt x="32" y="0"/>
                      <a:pt x="0" y="4"/>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48" name="Freeform 521">
                <a:extLst>
                  <a:ext uri="{FF2B5EF4-FFF2-40B4-BE49-F238E27FC236}">
                    <a16:creationId xmlns:a16="http://schemas.microsoft.com/office/drawing/2014/main" id="{BF8402EF-DB7E-E64D-D0C7-F5C517F5017A}"/>
                  </a:ext>
                </a:extLst>
              </p:cNvPr>
              <p:cNvSpPr>
                <a:spLocks/>
              </p:cNvSpPr>
              <p:nvPr/>
            </p:nvSpPr>
            <p:spPr bwMode="auto">
              <a:xfrm>
                <a:off x="4294188" y="5934075"/>
                <a:ext cx="925513" cy="320675"/>
              </a:xfrm>
              <a:custGeom>
                <a:avLst/>
                <a:gdLst>
                  <a:gd name="connsiteX0" fmla="*/ 509588 w 925513"/>
                  <a:gd name="connsiteY0" fmla="*/ 241300 h 320675"/>
                  <a:gd name="connsiteX1" fmla="*/ 512763 w 925513"/>
                  <a:gd name="connsiteY1" fmla="*/ 263525 h 320675"/>
                  <a:gd name="connsiteX2" fmla="*/ 23813 w 925513"/>
                  <a:gd name="connsiteY2" fmla="*/ 320675 h 320675"/>
                  <a:gd name="connsiteX3" fmla="*/ 20638 w 925513"/>
                  <a:gd name="connsiteY3" fmla="*/ 298450 h 320675"/>
                  <a:gd name="connsiteX4" fmla="*/ 922338 w 925513"/>
                  <a:gd name="connsiteY4" fmla="*/ 144463 h 320675"/>
                  <a:gd name="connsiteX5" fmla="*/ 925513 w 925513"/>
                  <a:gd name="connsiteY5" fmla="*/ 165101 h 320675"/>
                  <a:gd name="connsiteX6" fmla="*/ 19050 w 925513"/>
                  <a:gd name="connsiteY6" fmla="*/ 271463 h 320675"/>
                  <a:gd name="connsiteX7" fmla="*/ 15875 w 925513"/>
                  <a:gd name="connsiteY7" fmla="*/ 250826 h 320675"/>
                  <a:gd name="connsiteX8" fmla="*/ 917575 w 925513"/>
                  <a:gd name="connsiteY8" fmla="*/ 95250 h 320675"/>
                  <a:gd name="connsiteX9" fmla="*/ 920750 w 925513"/>
                  <a:gd name="connsiteY9" fmla="*/ 117475 h 320675"/>
                  <a:gd name="connsiteX10" fmla="*/ 12700 w 925513"/>
                  <a:gd name="connsiteY10" fmla="*/ 222250 h 320675"/>
                  <a:gd name="connsiteX11" fmla="*/ 9525 w 925513"/>
                  <a:gd name="connsiteY11" fmla="*/ 201613 h 320675"/>
                  <a:gd name="connsiteX12" fmla="*/ 912814 w 925513"/>
                  <a:gd name="connsiteY12" fmla="*/ 46038 h 320675"/>
                  <a:gd name="connsiteX13" fmla="*/ 914401 w 925513"/>
                  <a:gd name="connsiteY13" fmla="*/ 71438 h 320675"/>
                  <a:gd name="connsiteX14" fmla="*/ 7938 w 925513"/>
                  <a:gd name="connsiteY14" fmla="*/ 174626 h 320675"/>
                  <a:gd name="connsiteX15" fmla="*/ 4763 w 925513"/>
                  <a:gd name="connsiteY15" fmla="*/ 152401 h 320675"/>
                  <a:gd name="connsiteX16" fmla="*/ 906463 w 925513"/>
                  <a:gd name="connsiteY16" fmla="*/ 0 h 320675"/>
                  <a:gd name="connsiteX17" fmla="*/ 909638 w 925513"/>
                  <a:gd name="connsiteY17" fmla="*/ 22225 h 320675"/>
                  <a:gd name="connsiteX18" fmla="*/ 1588 w 925513"/>
                  <a:gd name="connsiteY18" fmla="*/ 128588 h 320675"/>
                  <a:gd name="connsiteX19" fmla="*/ 0 w 925513"/>
                  <a:gd name="connsiteY19" fmla="*/ 103188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25513" h="320675">
                    <a:moveTo>
                      <a:pt x="509588" y="241300"/>
                    </a:moveTo>
                    <a:lnTo>
                      <a:pt x="512763" y="263525"/>
                    </a:lnTo>
                    <a:lnTo>
                      <a:pt x="23813" y="320675"/>
                    </a:lnTo>
                    <a:lnTo>
                      <a:pt x="20638" y="298450"/>
                    </a:lnTo>
                    <a:close/>
                    <a:moveTo>
                      <a:pt x="922338" y="144463"/>
                    </a:moveTo>
                    <a:lnTo>
                      <a:pt x="925513" y="165101"/>
                    </a:lnTo>
                    <a:lnTo>
                      <a:pt x="19050" y="271463"/>
                    </a:lnTo>
                    <a:lnTo>
                      <a:pt x="15875" y="250826"/>
                    </a:lnTo>
                    <a:close/>
                    <a:moveTo>
                      <a:pt x="917575" y="95250"/>
                    </a:moveTo>
                    <a:lnTo>
                      <a:pt x="920750" y="117475"/>
                    </a:lnTo>
                    <a:lnTo>
                      <a:pt x="12700" y="222250"/>
                    </a:lnTo>
                    <a:lnTo>
                      <a:pt x="9525" y="201613"/>
                    </a:lnTo>
                    <a:close/>
                    <a:moveTo>
                      <a:pt x="912814" y="46038"/>
                    </a:moveTo>
                    <a:lnTo>
                      <a:pt x="914401" y="71438"/>
                    </a:lnTo>
                    <a:lnTo>
                      <a:pt x="7938" y="174626"/>
                    </a:lnTo>
                    <a:lnTo>
                      <a:pt x="4763" y="152401"/>
                    </a:lnTo>
                    <a:close/>
                    <a:moveTo>
                      <a:pt x="906463" y="0"/>
                    </a:moveTo>
                    <a:lnTo>
                      <a:pt x="909638" y="22225"/>
                    </a:lnTo>
                    <a:lnTo>
                      <a:pt x="1588" y="128588"/>
                    </a:lnTo>
                    <a:lnTo>
                      <a:pt x="0" y="103188"/>
                    </a:lnTo>
                    <a:close/>
                  </a:path>
                </a:pathLst>
              </a:custGeom>
              <a:solidFill>
                <a:srgbClr val="6D7381"/>
              </a:solidFill>
              <a:ln>
                <a:noFill/>
              </a:ln>
            </p:spPr>
            <p:txBody>
              <a:bodyPr vert="horz" wrap="square" lIns="68580" tIns="34290" rIns="68580" bIns="34290" numCol="1" anchor="t" anchorCtr="0" compatLnSpc="1">
                <a:prstTxWarp prst="textNoShape">
                  <a:avLst/>
                </a:prstTxWarp>
                <a:noAutofit/>
              </a:bodyPr>
              <a:lstStyle/>
              <a:p>
                <a:endParaRPr lang="en-US" sz="1013"/>
              </a:p>
            </p:txBody>
          </p:sp>
        </p:grpSp>
        <p:grpSp>
          <p:nvGrpSpPr>
            <p:cNvPr id="5" name="Group 4">
              <a:extLst>
                <a:ext uri="{FF2B5EF4-FFF2-40B4-BE49-F238E27FC236}">
                  <a16:creationId xmlns:a16="http://schemas.microsoft.com/office/drawing/2014/main" id="{B6519066-A949-0168-17BD-4D16FF6CE6F3}"/>
                </a:ext>
              </a:extLst>
            </p:cNvPr>
            <p:cNvGrpSpPr/>
            <p:nvPr/>
          </p:nvGrpSpPr>
          <p:grpSpPr>
            <a:xfrm>
              <a:off x="4613276" y="5048250"/>
              <a:ext cx="1431925" cy="1817688"/>
              <a:chOff x="4613276" y="5048250"/>
              <a:chExt cx="1431925" cy="1817688"/>
            </a:xfrm>
          </p:grpSpPr>
          <p:sp>
            <p:nvSpPr>
              <p:cNvPr id="35" name="Freeform 302">
                <a:extLst>
                  <a:ext uri="{FF2B5EF4-FFF2-40B4-BE49-F238E27FC236}">
                    <a16:creationId xmlns:a16="http://schemas.microsoft.com/office/drawing/2014/main" id="{9FFA78C2-0C2B-05F9-456D-B97BD3C7B5FC}"/>
                  </a:ext>
                </a:extLst>
              </p:cNvPr>
              <p:cNvSpPr>
                <a:spLocks/>
              </p:cNvSpPr>
              <p:nvPr/>
            </p:nvSpPr>
            <p:spPr bwMode="auto">
              <a:xfrm>
                <a:off x="4613276" y="5048250"/>
                <a:ext cx="1431925" cy="1817688"/>
              </a:xfrm>
              <a:custGeom>
                <a:avLst/>
                <a:gdLst>
                  <a:gd name="T0" fmla="*/ 182 w 902"/>
                  <a:gd name="T1" fmla="*/ 0 h 1145"/>
                  <a:gd name="T2" fmla="*/ 902 w 902"/>
                  <a:gd name="T3" fmla="*/ 129 h 1145"/>
                  <a:gd name="T4" fmla="*/ 719 w 902"/>
                  <a:gd name="T5" fmla="*/ 1145 h 1145"/>
                  <a:gd name="T6" fmla="*/ 0 w 902"/>
                  <a:gd name="T7" fmla="*/ 1017 h 1145"/>
                  <a:gd name="T8" fmla="*/ 182 w 902"/>
                  <a:gd name="T9" fmla="*/ 0 h 1145"/>
                </a:gdLst>
                <a:ahLst/>
                <a:cxnLst>
                  <a:cxn ang="0">
                    <a:pos x="T0" y="T1"/>
                  </a:cxn>
                  <a:cxn ang="0">
                    <a:pos x="T2" y="T3"/>
                  </a:cxn>
                  <a:cxn ang="0">
                    <a:pos x="T4" y="T5"/>
                  </a:cxn>
                  <a:cxn ang="0">
                    <a:pos x="T6" y="T7"/>
                  </a:cxn>
                  <a:cxn ang="0">
                    <a:pos x="T8" y="T9"/>
                  </a:cxn>
                </a:cxnLst>
                <a:rect l="0" t="0" r="r" b="b"/>
                <a:pathLst>
                  <a:path w="902" h="1145">
                    <a:moveTo>
                      <a:pt x="182" y="0"/>
                    </a:moveTo>
                    <a:lnTo>
                      <a:pt x="902" y="129"/>
                    </a:lnTo>
                    <a:lnTo>
                      <a:pt x="719" y="1145"/>
                    </a:lnTo>
                    <a:lnTo>
                      <a:pt x="0" y="1017"/>
                    </a:lnTo>
                    <a:lnTo>
                      <a:pt x="182" y="0"/>
                    </a:lnTo>
                    <a:close/>
                  </a:path>
                </a:pathLst>
              </a:custGeom>
              <a:solidFill>
                <a:srgbClr val="F6F9FC"/>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6" name="Freeform 517">
                <a:extLst>
                  <a:ext uri="{FF2B5EF4-FFF2-40B4-BE49-F238E27FC236}">
                    <a16:creationId xmlns:a16="http://schemas.microsoft.com/office/drawing/2014/main" id="{B4F0FEAE-5593-30F4-60EB-379D920C5D9E}"/>
                  </a:ext>
                </a:extLst>
              </p:cNvPr>
              <p:cNvSpPr>
                <a:spLocks/>
              </p:cNvSpPr>
              <p:nvPr/>
            </p:nvSpPr>
            <p:spPr bwMode="auto">
              <a:xfrm>
                <a:off x="5480051" y="5421313"/>
                <a:ext cx="323850" cy="339725"/>
              </a:xfrm>
              <a:custGeom>
                <a:avLst/>
                <a:gdLst>
                  <a:gd name="connsiteX0" fmla="*/ 184724 w 323850"/>
                  <a:gd name="connsiteY0" fmla="*/ 92075 h 339725"/>
                  <a:gd name="connsiteX1" fmla="*/ 200937 w 323850"/>
                  <a:gd name="connsiteY1" fmla="*/ 113753 h 339725"/>
                  <a:gd name="connsiteX2" fmla="*/ 187426 w 323850"/>
                  <a:gd name="connsiteY2" fmla="*/ 181496 h 339725"/>
                  <a:gd name="connsiteX3" fmla="*/ 200937 w 323850"/>
                  <a:gd name="connsiteY3" fmla="*/ 167947 h 339725"/>
                  <a:gd name="connsiteX4" fmla="*/ 227958 w 323850"/>
                  <a:gd name="connsiteY4" fmla="*/ 170657 h 339725"/>
                  <a:gd name="connsiteX5" fmla="*/ 225256 w 323850"/>
                  <a:gd name="connsiteY5" fmla="*/ 197754 h 339725"/>
                  <a:gd name="connsiteX6" fmla="*/ 171213 w 323850"/>
                  <a:gd name="connsiteY6" fmla="*/ 241109 h 339725"/>
                  <a:gd name="connsiteX7" fmla="*/ 146894 w 323850"/>
                  <a:gd name="connsiteY7" fmla="*/ 238399 h 339725"/>
                  <a:gd name="connsiteX8" fmla="*/ 111767 w 323850"/>
                  <a:gd name="connsiteY8" fmla="*/ 176076 h 339725"/>
                  <a:gd name="connsiteX9" fmla="*/ 117171 w 323850"/>
                  <a:gd name="connsiteY9" fmla="*/ 151689 h 339725"/>
                  <a:gd name="connsiteX10" fmla="*/ 141490 w 323850"/>
                  <a:gd name="connsiteY10" fmla="*/ 157108 h 339725"/>
                  <a:gd name="connsiteX11" fmla="*/ 152298 w 323850"/>
                  <a:gd name="connsiteY11" fmla="*/ 173366 h 339725"/>
                  <a:gd name="connsiteX12" fmla="*/ 163107 w 323850"/>
                  <a:gd name="connsiteY12" fmla="*/ 108333 h 339725"/>
                  <a:gd name="connsiteX13" fmla="*/ 184724 w 323850"/>
                  <a:gd name="connsiteY13" fmla="*/ 92075 h 339725"/>
                  <a:gd name="connsiteX14" fmla="*/ 171450 w 323850"/>
                  <a:gd name="connsiteY14" fmla="*/ 0 h 339725"/>
                  <a:gd name="connsiteX15" fmla="*/ 171450 w 323850"/>
                  <a:gd name="connsiteY15" fmla="*/ 32614 h 339725"/>
                  <a:gd name="connsiteX16" fmla="*/ 32657 w 323850"/>
                  <a:gd name="connsiteY16" fmla="*/ 168504 h 339725"/>
                  <a:gd name="connsiteX17" fmla="*/ 171450 w 323850"/>
                  <a:gd name="connsiteY17" fmla="*/ 307112 h 339725"/>
                  <a:gd name="connsiteX18" fmla="*/ 293915 w 323850"/>
                  <a:gd name="connsiteY18" fmla="*/ 231013 h 339725"/>
                  <a:gd name="connsiteX19" fmla="*/ 323850 w 323850"/>
                  <a:gd name="connsiteY19" fmla="*/ 244602 h 339725"/>
                  <a:gd name="connsiteX20" fmla="*/ 171450 w 323850"/>
                  <a:gd name="connsiteY20" fmla="*/ 339725 h 339725"/>
                  <a:gd name="connsiteX21" fmla="*/ 0 w 323850"/>
                  <a:gd name="connsiteY21" fmla="*/ 168504 h 339725"/>
                  <a:gd name="connsiteX22" fmla="*/ 171450 w 323850"/>
                  <a:gd name="connsiteY22"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850" h="339725">
                    <a:moveTo>
                      <a:pt x="184724" y="92075"/>
                    </a:moveTo>
                    <a:cubicBezTo>
                      <a:pt x="195532" y="94785"/>
                      <a:pt x="200937" y="102914"/>
                      <a:pt x="200937" y="113753"/>
                    </a:cubicBezTo>
                    <a:cubicBezTo>
                      <a:pt x="187426" y="181496"/>
                      <a:pt x="187426" y="181496"/>
                      <a:pt x="187426" y="181496"/>
                    </a:cubicBezTo>
                    <a:cubicBezTo>
                      <a:pt x="200937" y="167947"/>
                      <a:pt x="200937" y="167947"/>
                      <a:pt x="200937" y="167947"/>
                    </a:cubicBezTo>
                    <a:cubicBezTo>
                      <a:pt x="209043" y="162528"/>
                      <a:pt x="222554" y="165237"/>
                      <a:pt x="227958" y="170657"/>
                    </a:cubicBezTo>
                    <a:cubicBezTo>
                      <a:pt x="233362" y="178786"/>
                      <a:pt x="233362" y="192334"/>
                      <a:pt x="225256" y="197754"/>
                    </a:cubicBezTo>
                    <a:cubicBezTo>
                      <a:pt x="171213" y="241109"/>
                      <a:pt x="171213" y="241109"/>
                      <a:pt x="171213" y="241109"/>
                    </a:cubicBezTo>
                    <a:cubicBezTo>
                      <a:pt x="160405" y="249238"/>
                      <a:pt x="152298" y="246529"/>
                      <a:pt x="146894" y="238399"/>
                    </a:cubicBezTo>
                    <a:cubicBezTo>
                      <a:pt x="111767" y="176076"/>
                      <a:pt x="111767" y="176076"/>
                      <a:pt x="111767" y="176076"/>
                    </a:cubicBezTo>
                    <a:cubicBezTo>
                      <a:pt x="106362" y="167947"/>
                      <a:pt x="109064" y="157108"/>
                      <a:pt x="117171" y="151689"/>
                    </a:cubicBezTo>
                    <a:cubicBezTo>
                      <a:pt x="125277" y="146269"/>
                      <a:pt x="136086" y="148979"/>
                      <a:pt x="141490" y="157108"/>
                    </a:cubicBezTo>
                    <a:lnTo>
                      <a:pt x="152298" y="173366"/>
                    </a:lnTo>
                    <a:cubicBezTo>
                      <a:pt x="163107" y="108333"/>
                      <a:pt x="163107" y="108333"/>
                      <a:pt x="163107" y="108333"/>
                    </a:cubicBezTo>
                    <a:cubicBezTo>
                      <a:pt x="165809" y="97495"/>
                      <a:pt x="173915" y="92075"/>
                      <a:pt x="184724" y="92075"/>
                    </a:cubicBezTo>
                    <a:close/>
                    <a:moveTo>
                      <a:pt x="171450" y="0"/>
                    </a:moveTo>
                    <a:cubicBezTo>
                      <a:pt x="171450" y="0"/>
                      <a:pt x="171450" y="0"/>
                      <a:pt x="171450" y="32614"/>
                    </a:cubicBezTo>
                    <a:cubicBezTo>
                      <a:pt x="95250" y="32614"/>
                      <a:pt x="32657" y="92405"/>
                      <a:pt x="32657" y="168504"/>
                    </a:cubicBezTo>
                    <a:cubicBezTo>
                      <a:pt x="32657" y="244602"/>
                      <a:pt x="95250" y="307112"/>
                      <a:pt x="171450" y="307112"/>
                    </a:cubicBezTo>
                    <a:cubicBezTo>
                      <a:pt x="225879" y="307112"/>
                      <a:pt x="272143" y="277216"/>
                      <a:pt x="293915" y="231013"/>
                    </a:cubicBezTo>
                    <a:lnTo>
                      <a:pt x="323850" y="244602"/>
                    </a:lnTo>
                    <a:cubicBezTo>
                      <a:pt x="296636" y="301676"/>
                      <a:pt x="236765" y="339725"/>
                      <a:pt x="171450" y="339725"/>
                    </a:cubicBezTo>
                    <a:cubicBezTo>
                      <a:pt x="76200" y="339725"/>
                      <a:pt x="0" y="263627"/>
                      <a:pt x="0" y="168504"/>
                    </a:cubicBezTo>
                    <a:cubicBezTo>
                      <a:pt x="0" y="76099"/>
                      <a:pt x="78922" y="0"/>
                      <a:pt x="171450" y="0"/>
                    </a:cubicBezTo>
                    <a:close/>
                  </a:path>
                </a:pathLst>
              </a:custGeom>
              <a:gradFill>
                <a:gsLst>
                  <a:gs pos="0">
                    <a:schemeClr val="accent2">
                      <a:lumMod val="60000"/>
                      <a:lumOff val="40000"/>
                    </a:schemeClr>
                  </a:gs>
                  <a:gs pos="99000">
                    <a:schemeClr val="accent2"/>
                  </a:gs>
                </a:gsLst>
                <a:lin ang="2700000" scaled="1"/>
              </a:gradFill>
              <a:ln>
                <a:noFill/>
              </a:ln>
            </p:spPr>
            <p:txBody>
              <a:bodyPr vert="horz" wrap="square" lIns="68580" tIns="34290" rIns="68580" bIns="34290" numCol="1" anchor="t" anchorCtr="0" compatLnSpc="1">
                <a:prstTxWarp prst="textNoShape">
                  <a:avLst/>
                </a:prstTxWarp>
                <a:noAutofit/>
              </a:bodyPr>
              <a:lstStyle/>
              <a:p>
                <a:endParaRPr lang="en-US" sz="1013"/>
              </a:p>
            </p:txBody>
          </p:sp>
          <p:sp>
            <p:nvSpPr>
              <p:cNvPr id="37" name="Freeform 518">
                <a:extLst>
                  <a:ext uri="{FF2B5EF4-FFF2-40B4-BE49-F238E27FC236}">
                    <a16:creationId xmlns:a16="http://schemas.microsoft.com/office/drawing/2014/main" id="{98BD2943-E80E-5723-4D07-14DE174628F9}"/>
                  </a:ext>
                </a:extLst>
              </p:cNvPr>
              <p:cNvSpPr>
                <a:spLocks/>
              </p:cNvSpPr>
              <p:nvPr/>
            </p:nvSpPr>
            <p:spPr bwMode="auto">
              <a:xfrm>
                <a:off x="4984501" y="5331588"/>
                <a:ext cx="339360" cy="340593"/>
              </a:xfrm>
              <a:custGeom>
                <a:avLst/>
                <a:gdLst>
                  <a:gd name="connsiteX0" fmla="*/ 184350 w 339360"/>
                  <a:gd name="connsiteY0" fmla="*/ 93122 h 340593"/>
                  <a:gd name="connsiteX1" fmla="*/ 194520 w 339360"/>
                  <a:gd name="connsiteY1" fmla="*/ 100596 h 340593"/>
                  <a:gd name="connsiteX2" fmla="*/ 229775 w 339360"/>
                  <a:gd name="connsiteY2" fmla="*/ 163100 h 340593"/>
                  <a:gd name="connsiteX3" fmla="*/ 224351 w 339360"/>
                  <a:gd name="connsiteY3" fmla="*/ 187559 h 340593"/>
                  <a:gd name="connsiteX4" fmla="*/ 199944 w 339360"/>
                  <a:gd name="connsiteY4" fmla="*/ 182123 h 340593"/>
                  <a:gd name="connsiteX5" fmla="*/ 189096 w 339360"/>
                  <a:gd name="connsiteY5" fmla="*/ 165818 h 340593"/>
                  <a:gd name="connsiteX6" fmla="*/ 178248 w 339360"/>
                  <a:gd name="connsiteY6" fmla="*/ 233758 h 340593"/>
                  <a:gd name="connsiteX7" fmla="*/ 156552 w 339360"/>
                  <a:gd name="connsiteY7" fmla="*/ 247346 h 340593"/>
                  <a:gd name="connsiteX8" fmla="*/ 140280 w 339360"/>
                  <a:gd name="connsiteY8" fmla="*/ 225605 h 340593"/>
                  <a:gd name="connsiteX9" fmla="*/ 153840 w 339360"/>
                  <a:gd name="connsiteY9" fmla="*/ 160383 h 340593"/>
                  <a:gd name="connsiteX10" fmla="*/ 137568 w 339360"/>
                  <a:gd name="connsiteY10" fmla="*/ 171253 h 340593"/>
                  <a:gd name="connsiteX11" fmla="*/ 113160 w 339360"/>
                  <a:gd name="connsiteY11" fmla="*/ 168535 h 340593"/>
                  <a:gd name="connsiteX12" fmla="*/ 115872 w 339360"/>
                  <a:gd name="connsiteY12" fmla="*/ 141360 h 340593"/>
                  <a:gd name="connsiteX13" fmla="*/ 170112 w 339360"/>
                  <a:gd name="connsiteY13" fmla="*/ 97878 h 340593"/>
                  <a:gd name="connsiteX14" fmla="*/ 184350 w 339360"/>
                  <a:gd name="connsiteY14" fmla="*/ 93122 h 340593"/>
                  <a:gd name="connsiteX15" fmla="*/ 190675 w 339360"/>
                  <a:gd name="connsiteY15" fmla="*/ 1603 h 340593"/>
                  <a:gd name="connsiteX16" fmla="*/ 254638 w 339360"/>
                  <a:gd name="connsiteY16" fmla="*/ 24382 h 340593"/>
                  <a:gd name="connsiteX17" fmla="*/ 238339 w 339360"/>
                  <a:gd name="connsiteY17" fmla="*/ 51580 h 340593"/>
                  <a:gd name="connsiteX18" fmla="*/ 50908 w 339360"/>
                  <a:gd name="connsiteY18" fmla="*/ 100538 h 340593"/>
                  <a:gd name="connsiteX19" fmla="*/ 99803 w 339360"/>
                  <a:gd name="connsiteY19" fmla="*/ 290927 h 340593"/>
                  <a:gd name="connsiteX20" fmla="*/ 289951 w 339360"/>
                  <a:gd name="connsiteY20" fmla="*/ 239250 h 340593"/>
                  <a:gd name="connsiteX21" fmla="*/ 308966 w 339360"/>
                  <a:gd name="connsiteY21" fmla="*/ 168534 h 340593"/>
                  <a:gd name="connsiteX22" fmla="*/ 338846 w 339360"/>
                  <a:gd name="connsiteY22" fmla="*/ 165814 h 340593"/>
                  <a:gd name="connsiteX23" fmla="*/ 317115 w 339360"/>
                  <a:gd name="connsiteY23" fmla="*/ 255569 h 340593"/>
                  <a:gd name="connsiteX24" fmla="*/ 83504 w 339360"/>
                  <a:gd name="connsiteY24" fmla="*/ 318126 h 340593"/>
                  <a:gd name="connsiteX25" fmla="*/ 23744 w 339360"/>
                  <a:gd name="connsiteY25" fmla="*/ 84219 h 340593"/>
                  <a:gd name="connsiteX26" fmla="*/ 190675 w 339360"/>
                  <a:gd name="connsiteY26" fmla="*/ 1603 h 34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360" h="340593">
                    <a:moveTo>
                      <a:pt x="184350" y="93122"/>
                    </a:moveTo>
                    <a:cubicBezTo>
                      <a:pt x="188418" y="93802"/>
                      <a:pt x="191808" y="96519"/>
                      <a:pt x="194520" y="100596"/>
                    </a:cubicBezTo>
                    <a:cubicBezTo>
                      <a:pt x="229775" y="163100"/>
                      <a:pt x="229775" y="163100"/>
                      <a:pt x="229775" y="163100"/>
                    </a:cubicBezTo>
                    <a:cubicBezTo>
                      <a:pt x="235199" y="171253"/>
                      <a:pt x="232487" y="182123"/>
                      <a:pt x="224351" y="187559"/>
                    </a:cubicBezTo>
                    <a:cubicBezTo>
                      <a:pt x="216215" y="192994"/>
                      <a:pt x="205367" y="190276"/>
                      <a:pt x="199944" y="182123"/>
                    </a:cubicBezTo>
                    <a:lnTo>
                      <a:pt x="189096" y="165818"/>
                    </a:lnTo>
                    <a:cubicBezTo>
                      <a:pt x="178248" y="233758"/>
                      <a:pt x="178248" y="233758"/>
                      <a:pt x="178248" y="233758"/>
                    </a:cubicBezTo>
                    <a:cubicBezTo>
                      <a:pt x="175536" y="241910"/>
                      <a:pt x="167400" y="250063"/>
                      <a:pt x="156552" y="247346"/>
                    </a:cubicBezTo>
                    <a:cubicBezTo>
                      <a:pt x="145704" y="247346"/>
                      <a:pt x="140280" y="236475"/>
                      <a:pt x="140280" y="225605"/>
                    </a:cubicBezTo>
                    <a:cubicBezTo>
                      <a:pt x="153840" y="160383"/>
                      <a:pt x="153840" y="160383"/>
                      <a:pt x="153840" y="160383"/>
                    </a:cubicBezTo>
                    <a:cubicBezTo>
                      <a:pt x="137568" y="171253"/>
                      <a:pt x="137568" y="171253"/>
                      <a:pt x="137568" y="171253"/>
                    </a:cubicBezTo>
                    <a:cubicBezTo>
                      <a:pt x="129432" y="176688"/>
                      <a:pt x="118584" y="176688"/>
                      <a:pt x="113160" y="168535"/>
                    </a:cubicBezTo>
                    <a:cubicBezTo>
                      <a:pt x="105024" y="160383"/>
                      <a:pt x="107736" y="149512"/>
                      <a:pt x="115872" y="141360"/>
                    </a:cubicBezTo>
                    <a:cubicBezTo>
                      <a:pt x="170112" y="97878"/>
                      <a:pt x="170112" y="97878"/>
                      <a:pt x="170112" y="97878"/>
                    </a:cubicBezTo>
                    <a:cubicBezTo>
                      <a:pt x="175536" y="93802"/>
                      <a:pt x="180282" y="92443"/>
                      <a:pt x="184350" y="93122"/>
                    </a:cubicBezTo>
                    <a:close/>
                    <a:moveTo>
                      <a:pt x="190675" y="1603"/>
                    </a:moveTo>
                    <a:cubicBezTo>
                      <a:pt x="212534" y="4663"/>
                      <a:pt x="234265" y="12143"/>
                      <a:pt x="254638" y="24382"/>
                    </a:cubicBezTo>
                    <a:cubicBezTo>
                      <a:pt x="254638" y="24382"/>
                      <a:pt x="254638" y="24382"/>
                      <a:pt x="238339" y="51580"/>
                    </a:cubicBezTo>
                    <a:cubicBezTo>
                      <a:pt x="173146" y="13503"/>
                      <a:pt x="88937" y="35261"/>
                      <a:pt x="50908" y="100538"/>
                    </a:cubicBezTo>
                    <a:cubicBezTo>
                      <a:pt x="12878" y="168534"/>
                      <a:pt x="34609" y="252850"/>
                      <a:pt x="99803" y="290927"/>
                    </a:cubicBezTo>
                    <a:cubicBezTo>
                      <a:pt x="167713" y="329005"/>
                      <a:pt x="251921" y="304527"/>
                      <a:pt x="289951" y="239250"/>
                    </a:cubicBezTo>
                    <a:cubicBezTo>
                      <a:pt x="303533" y="217492"/>
                      <a:pt x="308966" y="193013"/>
                      <a:pt x="308966" y="168534"/>
                    </a:cubicBezTo>
                    <a:cubicBezTo>
                      <a:pt x="308966" y="168534"/>
                      <a:pt x="308966" y="168534"/>
                      <a:pt x="338846" y="165814"/>
                    </a:cubicBezTo>
                    <a:cubicBezTo>
                      <a:pt x="341562" y="195733"/>
                      <a:pt x="333413" y="228371"/>
                      <a:pt x="317115" y="255569"/>
                    </a:cubicBezTo>
                    <a:cubicBezTo>
                      <a:pt x="270936" y="337165"/>
                      <a:pt x="164997" y="364363"/>
                      <a:pt x="83504" y="318126"/>
                    </a:cubicBezTo>
                    <a:cubicBezTo>
                      <a:pt x="4729" y="271888"/>
                      <a:pt x="-25151" y="165814"/>
                      <a:pt x="23744" y="84219"/>
                    </a:cubicBezTo>
                    <a:cubicBezTo>
                      <a:pt x="58378" y="23022"/>
                      <a:pt x="125100" y="-7576"/>
                      <a:pt x="190675" y="1603"/>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013"/>
              </a:p>
            </p:txBody>
          </p:sp>
          <p:sp>
            <p:nvSpPr>
              <p:cNvPr id="38" name="Freeform 520">
                <a:extLst>
                  <a:ext uri="{FF2B5EF4-FFF2-40B4-BE49-F238E27FC236}">
                    <a16:creationId xmlns:a16="http://schemas.microsoft.com/office/drawing/2014/main" id="{84BF35BB-D5C1-4C00-5C3A-363911AC4BD3}"/>
                  </a:ext>
                </a:extLst>
              </p:cNvPr>
              <p:cNvSpPr>
                <a:spLocks/>
              </p:cNvSpPr>
              <p:nvPr/>
            </p:nvSpPr>
            <p:spPr bwMode="auto">
              <a:xfrm>
                <a:off x="4903685" y="5794333"/>
                <a:ext cx="339828" cy="341398"/>
              </a:xfrm>
              <a:custGeom>
                <a:avLst/>
                <a:gdLst>
                  <a:gd name="connsiteX0" fmla="*/ 183418 w 339828"/>
                  <a:gd name="connsiteY0" fmla="*/ 93927 h 341398"/>
                  <a:gd name="connsiteX1" fmla="*/ 193249 w 339828"/>
                  <a:gd name="connsiteY1" fmla="*/ 101401 h 341398"/>
                  <a:gd name="connsiteX2" fmla="*/ 231216 w 339828"/>
                  <a:gd name="connsiteY2" fmla="*/ 163905 h 341398"/>
                  <a:gd name="connsiteX3" fmla="*/ 223080 w 339828"/>
                  <a:gd name="connsiteY3" fmla="*/ 188364 h 341398"/>
                  <a:gd name="connsiteX4" fmla="*/ 198673 w 339828"/>
                  <a:gd name="connsiteY4" fmla="*/ 182928 h 341398"/>
                  <a:gd name="connsiteX5" fmla="*/ 190537 w 339828"/>
                  <a:gd name="connsiteY5" fmla="*/ 166623 h 341398"/>
                  <a:gd name="connsiteX6" fmla="*/ 176977 w 339828"/>
                  <a:gd name="connsiteY6" fmla="*/ 231845 h 341398"/>
                  <a:gd name="connsiteX7" fmla="*/ 155281 w 339828"/>
                  <a:gd name="connsiteY7" fmla="*/ 248151 h 341398"/>
                  <a:gd name="connsiteX8" fmla="*/ 141721 w 339828"/>
                  <a:gd name="connsiteY8" fmla="*/ 226410 h 341398"/>
                  <a:gd name="connsiteX9" fmla="*/ 152569 w 339828"/>
                  <a:gd name="connsiteY9" fmla="*/ 158470 h 341398"/>
                  <a:gd name="connsiteX10" fmla="*/ 139009 w 339828"/>
                  <a:gd name="connsiteY10" fmla="*/ 172058 h 341398"/>
                  <a:gd name="connsiteX11" fmla="*/ 111889 w 339828"/>
                  <a:gd name="connsiteY11" fmla="*/ 169340 h 341398"/>
                  <a:gd name="connsiteX12" fmla="*/ 114601 w 339828"/>
                  <a:gd name="connsiteY12" fmla="*/ 142165 h 341398"/>
                  <a:gd name="connsiteX13" fmla="*/ 171553 w 339828"/>
                  <a:gd name="connsiteY13" fmla="*/ 98683 h 341398"/>
                  <a:gd name="connsiteX14" fmla="*/ 183418 w 339828"/>
                  <a:gd name="connsiteY14" fmla="*/ 93927 h 341398"/>
                  <a:gd name="connsiteX15" fmla="*/ 191802 w 339828"/>
                  <a:gd name="connsiteY15" fmla="*/ 1261 h 341398"/>
                  <a:gd name="connsiteX16" fmla="*/ 255726 w 339828"/>
                  <a:gd name="connsiteY16" fmla="*/ 22467 h 341398"/>
                  <a:gd name="connsiteX17" fmla="*/ 239448 w 339828"/>
                  <a:gd name="connsiteY17" fmla="*/ 52385 h 341398"/>
                  <a:gd name="connsiteX18" fmla="*/ 49540 w 339828"/>
                  <a:gd name="connsiteY18" fmla="*/ 101343 h 341398"/>
                  <a:gd name="connsiteX19" fmla="*/ 101086 w 339828"/>
                  <a:gd name="connsiteY19" fmla="*/ 289013 h 341398"/>
                  <a:gd name="connsiteX20" fmla="*/ 288282 w 339828"/>
                  <a:gd name="connsiteY20" fmla="*/ 240055 h 341398"/>
                  <a:gd name="connsiteX21" fmla="*/ 307273 w 339828"/>
                  <a:gd name="connsiteY21" fmla="*/ 166619 h 341398"/>
                  <a:gd name="connsiteX22" fmla="*/ 339828 w 339828"/>
                  <a:gd name="connsiteY22" fmla="*/ 166619 h 341398"/>
                  <a:gd name="connsiteX23" fmla="*/ 315412 w 339828"/>
                  <a:gd name="connsiteY23" fmla="*/ 256374 h 341398"/>
                  <a:gd name="connsiteX24" fmla="*/ 84809 w 339828"/>
                  <a:gd name="connsiteY24" fmla="*/ 318931 h 341398"/>
                  <a:gd name="connsiteX25" fmla="*/ 22410 w 339828"/>
                  <a:gd name="connsiteY25" fmla="*/ 85024 h 341398"/>
                  <a:gd name="connsiteX26" fmla="*/ 191802 w 339828"/>
                  <a:gd name="connsiteY26" fmla="*/ 1261 h 34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828" h="341398">
                    <a:moveTo>
                      <a:pt x="183418" y="93927"/>
                    </a:moveTo>
                    <a:cubicBezTo>
                      <a:pt x="187147" y="94607"/>
                      <a:pt x="190537" y="97324"/>
                      <a:pt x="193249" y="101401"/>
                    </a:cubicBezTo>
                    <a:cubicBezTo>
                      <a:pt x="231216" y="163905"/>
                      <a:pt x="231216" y="163905"/>
                      <a:pt x="231216" y="163905"/>
                    </a:cubicBezTo>
                    <a:cubicBezTo>
                      <a:pt x="236640" y="172058"/>
                      <a:pt x="233928" y="182928"/>
                      <a:pt x="223080" y="188364"/>
                    </a:cubicBezTo>
                    <a:cubicBezTo>
                      <a:pt x="214944" y="193799"/>
                      <a:pt x="204096" y="191081"/>
                      <a:pt x="198673" y="182928"/>
                    </a:cubicBezTo>
                    <a:lnTo>
                      <a:pt x="190537" y="166623"/>
                    </a:lnTo>
                    <a:cubicBezTo>
                      <a:pt x="176977" y="231845"/>
                      <a:pt x="176977" y="231845"/>
                      <a:pt x="176977" y="231845"/>
                    </a:cubicBezTo>
                    <a:cubicBezTo>
                      <a:pt x="174265" y="242715"/>
                      <a:pt x="166129" y="250868"/>
                      <a:pt x="155281" y="248151"/>
                    </a:cubicBezTo>
                    <a:cubicBezTo>
                      <a:pt x="144433" y="245433"/>
                      <a:pt x="139009" y="237280"/>
                      <a:pt x="141721" y="226410"/>
                    </a:cubicBezTo>
                    <a:cubicBezTo>
                      <a:pt x="152569" y="158470"/>
                      <a:pt x="152569" y="158470"/>
                      <a:pt x="152569" y="158470"/>
                    </a:cubicBezTo>
                    <a:cubicBezTo>
                      <a:pt x="139009" y="172058"/>
                      <a:pt x="139009" y="172058"/>
                      <a:pt x="139009" y="172058"/>
                    </a:cubicBezTo>
                    <a:cubicBezTo>
                      <a:pt x="130873" y="177493"/>
                      <a:pt x="117313" y="177493"/>
                      <a:pt x="111889" y="169340"/>
                    </a:cubicBezTo>
                    <a:cubicBezTo>
                      <a:pt x="106465" y="161188"/>
                      <a:pt x="106465" y="147600"/>
                      <a:pt x="114601" y="142165"/>
                    </a:cubicBezTo>
                    <a:cubicBezTo>
                      <a:pt x="171553" y="98683"/>
                      <a:pt x="171553" y="98683"/>
                      <a:pt x="171553" y="98683"/>
                    </a:cubicBezTo>
                    <a:cubicBezTo>
                      <a:pt x="175621" y="94607"/>
                      <a:pt x="179689" y="93248"/>
                      <a:pt x="183418" y="93927"/>
                    </a:cubicBezTo>
                    <a:close/>
                    <a:moveTo>
                      <a:pt x="191802" y="1261"/>
                    </a:moveTo>
                    <a:cubicBezTo>
                      <a:pt x="213675" y="3938"/>
                      <a:pt x="235379" y="10908"/>
                      <a:pt x="255726" y="22467"/>
                    </a:cubicBezTo>
                    <a:cubicBezTo>
                      <a:pt x="255726" y="22467"/>
                      <a:pt x="255726" y="22467"/>
                      <a:pt x="239448" y="52385"/>
                    </a:cubicBezTo>
                    <a:cubicBezTo>
                      <a:pt x="174337" y="14308"/>
                      <a:pt x="90235" y="36066"/>
                      <a:pt x="49540" y="101343"/>
                    </a:cubicBezTo>
                    <a:cubicBezTo>
                      <a:pt x="11558" y="166619"/>
                      <a:pt x="35975" y="250935"/>
                      <a:pt x="101086" y="289013"/>
                    </a:cubicBezTo>
                    <a:cubicBezTo>
                      <a:pt x="166198" y="327090"/>
                      <a:pt x="250300" y="305332"/>
                      <a:pt x="288282" y="240055"/>
                    </a:cubicBezTo>
                    <a:cubicBezTo>
                      <a:pt x="301847" y="218297"/>
                      <a:pt x="307273" y="191098"/>
                      <a:pt x="307273" y="166619"/>
                    </a:cubicBezTo>
                    <a:cubicBezTo>
                      <a:pt x="307273" y="166619"/>
                      <a:pt x="307273" y="166619"/>
                      <a:pt x="339828" y="166619"/>
                    </a:cubicBezTo>
                    <a:cubicBezTo>
                      <a:pt x="339828" y="196538"/>
                      <a:pt x="331689" y="229176"/>
                      <a:pt x="315412" y="256374"/>
                    </a:cubicBezTo>
                    <a:cubicBezTo>
                      <a:pt x="269291" y="337970"/>
                      <a:pt x="166198" y="365168"/>
                      <a:pt x="84809" y="318931"/>
                    </a:cubicBezTo>
                    <a:cubicBezTo>
                      <a:pt x="3419" y="269974"/>
                      <a:pt x="-23710" y="166619"/>
                      <a:pt x="22410" y="85024"/>
                    </a:cubicBezTo>
                    <a:cubicBezTo>
                      <a:pt x="59035" y="23827"/>
                      <a:pt x="126182" y="-6771"/>
                      <a:pt x="191802" y="1261"/>
                    </a:cubicBezTo>
                    <a:close/>
                  </a:path>
                </a:pathLst>
              </a:custGeom>
              <a:gradFill>
                <a:gsLst>
                  <a:gs pos="0">
                    <a:schemeClr val="accent4">
                      <a:lumMod val="60000"/>
                      <a:lumOff val="40000"/>
                    </a:schemeClr>
                  </a:gs>
                  <a:gs pos="99000">
                    <a:schemeClr val="accent4"/>
                  </a:gs>
                </a:gsLst>
                <a:lin ang="2700000" scaled="1"/>
              </a:gradFill>
              <a:ln>
                <a:noFill/>
              </a:ln>
            </p:spPr>
            <p:txBody>
              <a:bodyPr vert="horz" wrap="square" lIns="68580" tIns="34290" rIns="68580" bIns="34290" numCol="1" anchor="t" anchorCtr="0" compatLnSpc="1">
                <a:prstTxWarp prst="textNoShape">
                  <a:avLst/>
                </a:prstTxWarp>
                <a:noAutofit/>
              </a:bodyPr>
              <a:lstStyle/>
              <a:p>
                <a:endParaRPr lang="en-US" sz="1013"/>
              </a:p>
            </p:txBody>
          </p:sp>
          <p:sp>
            <p:nvSpPr>
              <p:cNvPr id="39" name="Freeform 519">
                <a:extLst>
                  <a:ext uri="{FF2B5EF4-FFF2-40B4-BE49-F238E27FC236}">
                    <a16:creationId xmlns:a16="http://schemas.microsoft.com/office/drawing/2014/main" id="{DFA62E0C-B9B8-8213-BD64-CBC8908488E5}"/>
                  </a:ext>
                </a:extLst>
              </p:cNvPr>
              <p:cNvSpPr>
                <a:spLocks/>
              </p:cNvSpPr>
              <p:nvPr/>
            </p:nvSpPr>
            <p:spPr bwMode="auto">
              <a:xfrm>
                <a:off x="5402263" y="5884863"/>
                <a:ext cx="320675" cy="339725"/>
              </a:xfrm>
              <a:custGeom>
                <a:avLst/>
                <a:gdLst>
                  <a:gd name="connsiteX0" fmla="*/ 181836 w 320675"/>
                  <a:gd name="connsiteY0" fmla="*/ 93205 h 339725"/>
                  <a:gd name="connsiteX1" fmla="*/ 198108 w 320675"/>
                  <a:gd name="connsiteY1" fmla="*/ 114946 h 339725"/>
                  <a:gd name="connsiteX2" fmla="*/ 187260 w 320675"/>
                  <a:gd name="connsiteY2" fmla="*/ 180168 h 339725"/>
                  <a:gd name="connsiteX3" fmla="*/ 200819 w 320675"/>
                  <a:gd name="connsiteY3" fmla="*/ 169297 h 339725"/>
                  <a:gd name="connsiteX4" fmla="*/ 225227 w 320675"/>
                  <a:gd name="connsiteY4" fmla="*/ 172015 h 339725"/>
                  <a:gd name="connsiteX5" fmla="*/ 222515 w 320675"/>
                  <a:gd name="connsiteY5" fmla="*/ 199191 h 339725"/>
                  <a:gd name="connsiteX6" fmla="*/ 168276 w 320675"/>
                  <a:gd name="connsiteY6" fmla="*/ 242672 h 339725"/>
                  <a:gd name="connsiteX7" fmla="*/ 146580 w 320675"/>
                  <a:gd name="connsiteY7" fmla="*/ 239955 h 339725"/>
                  <a:gd name="connsiteX8" fmla="*/ 108612 w 320675"/>
                  <a:gd name="connsiteY8" fmla="*/ 177450 h 339725"/>
                  <a:gd name="connsiteX9" fmla="*/ 114036 w 320675"/>
                  <a:gd name="connsiteY9" fmla="*/ 152992 h 339725"/>
                  <a:gd name="connsiteX10" fmla="*/ 141156 w 320675"/>
                  <a:gd name="connsiteY10" fmla="*/ 158427 h 339725"/>
                  <a:gd name="connsiteX11" fmla="*/ 149292 w 320675"/>
                  <a:gd name="connsiteY11" fmla="*/ 174733 h 339725"/>
                  <a:gd name="connsiteX12" fmla="*/ 160140 w 320675"/>
                  <a:gd name="connsiteY12" fmla="*/ 106793 h 339725"/>
                  <a:gd name="connsiteX13" fmla="*/ 181836 w 320675"/>
                  <a:gd name="connsiteY13" fmla="*/ 93205 h 339725"/>
                  <a:gd name="connsiteX14" fmla="*/ 168490 w 320675"/>
                  <a:gd name="connsiteY14" fmla="*/ 0 h 339725"/>
                  <a:gd name="connsiteX15" fmla="*/ 168490 w 320675"/>
                  <a:gd name="connsiteY15" fmla="*/ 32613 h 339725"/>
                  <a:gd name="connsiteX16" fmla="*/ 32611 w 320675"/>
                  <a:gd name="connsiteY16" fmla="*/ 168504 h 339725"/>
                  <a:gd name="connsiteX17" fmla="*/ 168490 w 320675"/>
                  <a:gd name="connsiteY17" fmla="*/ 307112 h 339725"/>
                  <a:gd name="connsiteX18" fmla="*/ 293499 w 320675"/>
                  <a:gd name="connsiteY18" fmla="*/ 231013 h 339725"/>
                  <a:gd name="connsiteX19" fmla="*/ 320675 w 320675"/>
                  <a:gd name="connsiteY19" fmla="*/ 244602 h 339725"/>
                  <a:gd name="connsiteX20" fmla="*/ 168490 w 320675"/>
                  <a:gd name="connsiteY20" fmla="*/ 339725 h 339725"/>
                  <a:gd name="connsiteX21" fmla="*/ 0 w 320675"/>
                  <a:gd name="connsiteY21" fmla="*/ 168504 h 339725"/>
                  <a:gd name="connsiteX22" fmla="*/ 168490 w 320675"/>
                  <a:gd name="connsiteY22"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675" h="339725">
                    <a:moveTo>
                      <a:pt x="181836" y="93205"/>
                    </a:moveTo>
                    <a:cubicBezTo>
                      <a:pt x="192684" y="95922"/>
                      <a:pt x="200819" y="104075"/>
                      <a:pt x="198108" y="114946"/>
                    </a:cubicBezTo>
                    <a:cubicBezTo>
                      <a:pt x="187260" y="180168"/>
                      <a:pt x="187260" y="180168"/>
                      <a:pt x="187260" y="180168"/>
                    </a:cubicBezTo>
                    <a:cubicBezTo>
                      <a:pt x="200819" y="169297"/>
                      <a:pt x="200819" y="169297"/>
                      <a:pt x="200819" y="169297"/>
                    </a:cubicBezTo>
                    <a:cubicBezTo>
                      <a:pt x="208955" y="163862"/>
                      <a:pt x="219803" y="163862"/>
                      <a:pt x="225227" y="172015"/>
                    </a:cubicBezTo>
                    <a:cubicBezTo>
                      <a:pt x="233363" y="180168"/>
                      <a:pt x="230651" y="191038"/>
                      <a:pt x="222515" y="199191"/>
                    </a:cubicBezTo>
                    <a:cubicBezTo>
                      <a:pt x="168276" y="242672"/>
                      <a:pt x="168276" y="242672"/>
                      <a:pt x="168276" y="242672"/>
                    </a:cubicBezTo>
                    <a:cubicBezTo>
                      <a:pt x="160140" y="250825"/>
                      <a:pt x="149292" y="248108"/>
                      <a:pt x="146580" y="239955"/>
                    </a:cubicBezTo>
                    <a:cubicBezTo>
                      <a:pt x="108612" y="177450"/>
                      <a:pt x="108612" y="177450"/>
                      <a:pt x="108612" y="177450"/>
                    </a:cubicBezTo>
                    <a:cubicBezTo>
                      <a:pt x="103188" y="169297"/>
                      <a:pt x="105900" y="158427"/>
                      <a:pt x="114036" y="152992"/>
                    </a:cubicBezTo>
                    <a:cubicBezTo>
                      <a:pt x="122172" y="147557"/>
                      <a:pt x="135732" y="150274"/>
                      <a:pt x="141156" y="158427"/>
                    </a:cubicBezTo>
                    <a:lnTo>
                      <a:pt x="149292" y="174733"/>
                    </a:lnTo>
                    <a:cubicBezTo>
                      <a:pt x="160140" y="106793"/>
                      <a:pt x="160140" y="106793"/>
                      <a:pt x="160140" y="106793"/>
                    </a:cubicBezTo>
                    <a:cubicBezTo>
                      <a:pt x="162852" y="98640"/>
                      <a:pt x="173700" y="90487"/>
                      <a:pt x="181836" y="93205"/>
                    </a:cubicBezTo>
                    <a:close/>
                    <a:moveTo>
                      <a:pt x="168490" y="0"/>
                    </a:moveTo>
                    <a:cubicBezTo>
                      <a:pt x="168490" y="0"/>
                      <a:pt x="168490" y="0"/>
                      <a:pt x="168490" y="32613"/>
                    </a:cubicBezTo>
                    <a:cubicBezTo>
                      <a:pt x="92398" y="32613"/>
                      <a:pt x="32611" y="92405"/>
                      <a:pt x="32611" y="168504"/>
                    </a:cubicBezTo>
                    <a:cubicBezTo>
                      <a:pt x="32611" y="244602"/>
                      <a:pt x="92398" y="307112"/>
                      <a:pt x="168490" y="307112"/>
                    </a:cubicBezTo>
                    <a:cubicBezTo>
                      <a:pt x="222842" y="307112"/>
                      <a:pt x="269041" y="274498"/>
                      <a:pt x="293499" y="231013"/>
                    </a:cubicBezTo>
                    <a:lnTo>
                      <a:pt x="320675" y="244602"/>
                    </a:lnTo>
                    <a:cubicBezTo>
                      <a:pt x="293499" y="301676"/>
                      <a:pt x="236430" y="339725"/>
                      <a:pt x="168490" y="339725"/>
                    </a:cubicBezTo>
                    <a:cubicBezTo>
                      <a:pt x="76092" y="339725"/>
                      <a:pt x="0" y="263627"/>
                      <a:pt x="0" y="168504"/>
                    </a:cubicBezTo>
                    <a:cubicBezTo>
                      <a:pt x="0" y="76098"/>
                      <a:pt x="76092" y="0"/>
                      <a:pt x="168490" y="0"/>
                    </a:cubicBezTo>
                    <a:close/>
                  </a:path>
                </a:pathLst>
              </a:custGeom>
              <a:gradFill>
                <a:gsLst>
                  <a:gs pos="0">
                    <a:schemeClr val="accent3">
                      <a:lumMod val="60000"/>
                      <a:lumOff val="40000"/>
                    </a:schemeClr>
                  </a:gs>
                  <a:gs pos="99000">
                    <a:schemeClr val="accent3"/>
                  </a:gs>
                </a:gsLst>
                <a:lin ang="2700000" scaled="1"/>
              </a:gradFill>
              <a:ln>
                <a:noFill/>
              </a:ln>
            </p:spPr>
            <p:txBody>
              <a:bodyPr vert="horz" wrap="square" lIns="68580" tIns="34290" rIns="68580" bIns="34290" numCol="1" anchor="t" anchorCtr="0" compatLnSpc="1">
                <a:prstTxWarp prst="textNoShape">
                  <a:avLst/>
                </a:prstTxWarp>
                <a:noAutofit/>
              </a:bodyPr>
              <a:lstStyle/>
              <a:p>
                <a:endParaRPr lang="en-US" sz="1013"/>
              </a:p>
            </p:txBody>
          </p:sp>
          <p:sp>
            <p:nvSpPr>
              <p:cNvPr id="40" name="Freeform 616">
                <a:extLst>
                  <a:ext uri="{FF2B5EF4-FFF2-40B4-BE49-F238E27FC236}">
                    <a16:creationId xmlns:a16="http://schemas.microsoft.com/office/drawing/2014/main" id="{47766B7B-DFEA-020F-23DE-AF542F4D41C6}"/>
                  </a:ext>
                </a:extLst>
              </p:cNvPr>
              <p:cNvSpPr>
                <a:spLocks/>
              </p:cNvSpPr>
              <p:nvPr/>
            </p:nvSpPr>
            <p:spPr bwMode="auto">
              <a:xfrm>
                <a:off x="4829176" y="6232525"/>
                <a:ext cx="322263" cy="339725"/>
              </a:xfrm>
              <a:custGeom>
                <a:avLst/>
                <a:gdLst>
                  <a:gd name="connsiteX0" fmla="*/ 181372 w 322263"/>
                  <a:gd name="connsiteY0" fmla="*/ 93206 h 339725"/>
                  <a:gd name="connsiteX1" fmla="*/ 194932 w 322263"/>
                  <a:gd name="connsiteY1" fmla="*/ 114947 h 339725"/>
                  <a:gd name="connsiteX2" fmla="*/ 184084 w 322263"/>
                  <a:gd name="connsiteY2" fmla="*/ 180169 h 339725"/>
                  <a:gd name="connsiteX3" fmla="*/ 197643 w 322263"/>
                  <a:gd name="connsiteY3" fmla="*/ 169298 h 339725"/>
                  <a:gd name="connsiteX4" fmla="*/ 224763 w 322263"/>
                  <a:gd name="connsiteY4" fmla="*/ 172016 h 339725"/>
                  <a:gd name="connsiteX5" fmla="*/ 222051 w 322263"/>
                  <a:gd name="connsiteY5" fmla="*/ 199192 h 339725"/>
                  <a:gd name="connsiteX6" fmla="*/ 165100 w 322263"/>
                  <a:gd name="connsiteY6" fmla="*/ 242673 h 339725"/>
                  <a:gd name="connsiteX7" fmla="*/ 143404 w 322263"/>
                  <a:gd name="connsiteY7" fmla="*/ 239956 h 339725"/>
                  <a:gd name="connsiteX8" fmla="*/ 105436 w 322263"/>
                  <a:gd name="connsiteY8" fmla="*/ 177451 h 339725"/>
                  <a:gd name="connsiteX9" fmla="*/ 110860 w 322263"/>
                  <a:gd name="connsiteY9" fmla="*/ 152993 h 339725"/>
                  <a:gd name="connsiteX10" fmla="*/ 137980 w 322263"/>
                  <a:gd name="connsiteY10" fmla="*/ 158428 h 339725"/>
                  <a:gd name="connsiteX11" fmla="*/ 146116 w 322263"/>
                  <a:gd name="connsiteY11" fmla="*/ 174734 h 339725"/>
                  <a:gd name="connsiteX12" fmla="*/ 159676 w 322263"/>
                  <a:gd name="connsiteY12" fmla="*/ 106794 h 339725"/>
                  <a:gd name="connsiteX13" fmla="*/ 181372 w 322263"/>
                  <a:gd name="connsiteY13" fmla="*/ 93206 h 339725"/>
                  <a:gd name="connsiteX14" fmla="*/ 170610 w 322263"/>
                  <a:gd name="connsiteY14" fmla="*/ 0 h 339725"/>
                  <a:gd name="connsiteX15" fmla="*/ 170610 w 322263"/>
                  <a:gd name="connsiteY15" fmla="*/ 32613 h 339725"/>
                  <a:gd name="connsiteX16" fmla="*/ 32497 w 322263"/>
                  <a:gd name="connsiteY16" fmla="*/ 168504 h 339725"/>
                  <a:gd name="connsiteX17" fmla="*/ 170610 w 322263"/>
                  <a:gd name="connsiteY17" fmla="*/ 307112 h 339725"/>
                  <a:gd name="connsiteX18" fmla="*/ 292474 w 322263"/>
                  <a:gd name="connsiteY18" fmla="*/ 231013 h 339725"/>
                  <a:gd name="connsiteX19" fmla="*/ 322263 w 322263"/>
                  <a:gd name="connsiteY19" fmla="*/ 244602 h 339725"/>
                  <a:gd name="connsiteX20" fmla="*/ 167902 w 322263"/>
                  <a:gd name="connsiteY20" fmla="*/ 339725 h 339725"/>
                  <a:gd name="connsiteX21" fmla="*/ 0 w 322263"/>
                  <a:gd name="connsiteY21" fmla="*/ 168504 h 339725"/>
                  <a:gd name="connsiteX22" fmla="*/ 170610 w 322263"/>
                  <a:gd name="connsiteY22" fmla="*/ 0 h 33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2263" h="339725">
                    <a:moveTo>
                      <a:pt x="181372" y="93206"/>
                    </a:moveTo>
                    <a:cubicBezTo>
                      <a:pt x="189508" y="93206"/>
                      <a:pt x="197643" y="104076"/>
                      <a:pt x="194932" y="114947"/>
                    </a:cubicBezTo>
                    <a:cubicBezTo>
                      <a:pt x="184084" y="180169"/>
                      <a:pt x="184084" y="180169"/>
                      <a:pt x="184084" y="180169"/>
                    </a:cubicBezTo>
                    <a:cubicBezTo>
                      <a:pt x="197643" y="169298"/>
                      <a:pt x="197643" y="169298"/>
                      <a:pt x="197643" y="169298"/>
                    </a:cubicBezTo>
                    <a:cubicBezTo>
                      <a:pt x="205779" y="163863"/>
                      <a:pt x="216627" y="163863"/>
                      <a:pt x="224763" y="172016"/>
                    </a:cubicBezTo>
                    <a:cubicBezTo>
                      <a:pt x="230187" y="180169"/>
                      <a:pt x="227475" y="191039"/>
                      <a:pt x="222051" y="199192"/>
                    </a:cubicBezTo>
                    <a:cubicBezTo>
                      <a:pt x="165100" y="242673"/>
                      <a:pt x="165100" y="242673"/>
                      <a:pt x="165100" y="242673"/>
                    </a:cubicBezTo>
                    <a:cubicBezTo>
                      <a:pt x="156964" y="250826"/>
                      <a:pt x="148828" y="248109"/>
                      <a:pt x="143404" y="239956"/>
                    </a:cubicBezTo>
                    <a:cubicBezTo>
                      <a:pt x="105436" y="177451"/>
                      <a:pt x="105436" y="177451"/>
                      <a:pt x="105436" y="177451"/>
                    </a:cubicBezTo>
                    <a:cubicBezTo>
                      <a:pt x="100012" y="169298"/>
                      <a:pt x="102724" y="158428"/>
                      <a:pt x="110860" y="152993"/>
                    </a:cubicBezTo>
                    <a:cubicBezTo>
                      <a:pt x="121708" y="147558"/>
                      <a:pt x="132556" y="150275"/>
                      <a:pt x="137980" y="158428"/>
                    </a:cubicBezTo>
                    <a:lnTo>
                      <a:pt x="146116" y="174734"/>
                    </a:lnTo>
                    <a:cubicBezTo>
                      <a:pt x="159676" y="106794"/>
                      <a:pt x="159676" y="106794"/>
                      <a:pt x="159676" y="106794"/>
                    </a:cubicBezTo>
                    <a:cubicBezTo>
                      <a:pt x="159676" y="98641"/>
                      <a:pt x="170524" y="90488"/>
                      <a:pt x="181372" y="93206"/>
                    </a:cubicBezTo>
                    <a:close/>
                    <a:moveTo>
                      <a:pt x="170610" y="0"/>
                    </a:moveTo>
                    <a:cubicBezTo>
                      <a:pt x="170610" y="0"/>
                      <a:pt x="170610" y="0"/>
                      <a:pt x="170610" y="32613"/>
                    </a:cubicBezTo>
                    <a:cubicBezTo>
                      <a:pt x="94783" y="32613"/>
                      <a:pt x="32497" y="92405"/>
                      <a:pt x="32497" y="168504"/>
                    </a:cubicBezTo>
                    <a:cubicBezTo>
                      <a:pt x="32497" y="244602"/>
                      <a:pt x="94783" y="307112"/>
                      <a:pt x="170610" y="307112"/>
                    </a:cubicBezTo>
                    <a:cubicBezTo>
                      <a:pt x="224772" y="307112"/>
                      <a:pt x="270809" y="277216"/>
                      <a:pt x="292474" y="231013"/>
                    </a:cubicBezTo>
                    <a:lnTo>
                      <a:pt x="322263" y="244602"/>
                    </a:lnTo>
                    <a:cubicBezTo>
                      <a:pt x="295182" y="301676"/>
                      <a:pt x="235604" y="339725"/>
                      <a:pt x="167902" y="339725"/>
                    </a:cubicBezTo>
                    <a:cubicBezTo>
                      <a:pt x="75826" y="339725"/>
                      <a:pt x="0" y="263627"/>
                      <a:pt x="0" y="168504"/>
                    </a:cubicBezTo>
                    <a:cubicBezTo>
                      <a:pt x="0" y="76098"/>
                      <a:pt x="75826" y="0"/>
                      <a:pt x="170610" y="0"/>
                    </a:cubicBezTo>
                    <a:close/>
                  </a:path>
                </a:pathLst>
              </a:custGeom>
              <a:gradFill>
                <a:gsLst>
                  <a:gs pos="0">
                    <a:schemeClr val="accent5">
                      <a:lumMod val="60000"/>
                      <a:lumOff val="40000"/>
                    </a:schemeClr>
                  </a:gs>
                  <a:gs pos="99000">
                    <a:schemeClr val="accent5"/>
                  </a:gs>
                </a:gsLst>
                <a:lin ang="2700000" scaled="1"/>
              </a:gradFill>
              <a:ln>
                <a:noFill/>
              </a:ln>
            </p:spPr>
            <p:txBody>
              <a:bodyPr vert="horz" wrap="square" lIns="68580" tIns="34290" rIns="68580" bIns="34290" numCol="1" anchor="t" anchorCtr="0" compatLnSpc="1">
                <a:prstTxWarp prst="textNoShape">
                  <a:avLst/>
                </a:prstTxWarp>
                <a:noAutofit/>
              </a:bodyPr>
              <a:lstStyle/>
              <a:p>
                <a:endParaRPr lang="en-US" sz="1013"/>
              </a:p>
            </p:txBody>
          </p:sp>
          <p:sp>
            <p:nvSpPr>
              <p:cNvPr id="41" name="Freeform 516">
                <a:extLst>
                  <a:ext uri="{FF2B5EF4-FFF2-40B4-BE49-F238E27FC236}">
                    <a16:creationId xmlns:a16="http://schemas.microsoft.com/office/drawing/2014/main" id="{D3024837-6A87-CEAE-6E18-532958008880}"/>
                  </a:ext>
                </a:extLst>
              </p:cNvPr>
              <p:cNvSpPr>
                <a:spLocks/>
              </p:cNvSpPr>
              <p:nvPr/>
            </p:nvSpPr>
            <p:spPr bwMode="auto">
              <a:xfrm>
                <a:off x="5322888" y="6365875"/>
                <a:ext cx="354013" cy="228601"/>
              </a:xfrm>
              <a:custGeom>
                <a:avLst/>
                <a:gdLst>
                  <a:gd name="connsiteX0" fmla="*/ 3175 w 354013"/>
                  <a:gd name="connsiteY0" fmla="*/ 176213 h 228601"/>
                  <a:gd name="connsiteX1" fmla="*/ 176213 w 354013"/>
                  <a:gd name="connsiteY1" fmla="*/ 206376 h 228601"/>
                  <a:gd name="connsiteX2" fmla="*/ 171451 w 354013"/>
                  <a:gd name="connsiteY2" fmla="*/ 228601 h 228601"/>
                  <a:gd name="connsiteX3" fmla="*/ 0 w 354013"/>
                  <a:gd name="connsiteY3" fmla="*/ 195263 h 228601"/>
                  <a:gd name="connsiteX4" fmla="*/ 11113 w 354013"/>
                  <a:gd name="connsiteY4" fmla="*/ 133350 h 228601"/>
                  <a:gd name="connsiteX5" fmla="*/ 331788 w 354013"/>
                  <a:gd name="connsiteY5" fmla="*/ 190500 h 228601"/>
                  <a:gd name="connsiteX6" fmla="*/ 325438 w 354013"/>
                  <a:gd name="connsiteY6" fmla="*/ 209550 h 228601"/>
                  <a:gd name="connsiteX7" fmla="*/ 7938 w 354013"/>
                  <a:gd name="connsiteY7" fmla="*/ 152400 h 228601"/>
                  <a:gd name="connsiteX8" fmla="*/ 19051 w 354013"/>
                  <a:gd name="connsiteY8" fmla="*/ 87313 h 228601"/>
                  <a:gd name="connsiteX9" fmla="*/ 339726 w 354013"/>
                  <a:gd name="connsiteY9" fmla="*/ 144463 h 228601"/>
                  <a:gd name="connsiteX10" fmla="*/ 334964 w 354013"/>
                  <a:gd name="connsiteY10" fmla="*/ 166688 h 228601"/>
                  <a:gd name="connsiteX11" fmla="*/ 14288 w 354013"/>
                  <a:gd name="connsiteY11" fmla="*/ 109538 h 228601"/>
                  <a:gd name="connsiteX12" fmla="*/ 26988 w 354013"/>
                  <a:gd name="connsiteY12" fmla="*/ 44450 h 228601"/>
                  <a:gd name="connsiteX13" fmla="*/ 347663 w 354013"/>
                  <a:gd name="connsiteY13" fmla="*/ 101600 h 228601"/>
                  <a:gd name="connsiteX14" fmla="*/ 342901 w 354013"/>
                  <a:gd name="connsiteY14" fmla="*/ 119063 h 228601"/>
                  <a:gd name="connsiteX15" fmla="*/ 22225 w 354013"/>
                  <a:gd name="connsiteY15" fmla="*/ 63500 h 228601"/>
                  <a:gd name="connsiteX16" fmla="*/ 34926 w 354013"/>
                  <a:gd name="connsiteY16" fmla="*/ 0 h 228601"/>
                  <a:gd name="connsiteX17" fmla="*/ 354013 w 354013"/>
                  <a:gd name="connsiteY17" fmla="*/ 57150 h 228601"/>
                  <a:gd name="connsiteX18" fmla="*/ 350838 w 354013"/>
                  <a:gd name="connsiteY18" fmla="*/ 76200 h 228601"/>
                  <a:gd name="connsiteX19" fmla="*/ 30163 w 354013"/>
                  <a:gd name="connsiteY19" fmla="*/ 19050 h 228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4013" h="228601">
                    <a:moveTo>
                      <a:pt x="3175" y="176213"/>
                    </a:moveTo>
                    <a:lnTo>
                      <a:pt x="176213" y="206376"/>
                    </a:lnTo>
                    <a:lnTo>
                      <a:pt x="171451" y="228601"/>
                    </a:lnTo>
                    <a:lnTo>
                      <a:pt x="0" y="195263"/>
                    </a:lnTo>
                    <a:close/>
                    <a:moveTo>
                      <a:pt x="11113" y="133350"/>
                    </a:moveTo>
                    <a:lnTo>
                      <a:pt x="331788" y="190500"/>
                    </a:lnTo>
                    <a:lnTo>
                      <a:pt x="325438" y="209550"/>
                    </a:lnTo>
                    <a:lnTo>
                      <a:pt x="7938" y="152400"/>
                    </a:lnTo>
                    <a:close/>
                    <a:moveTo>
                      <a:pt x="19051" y="87313"/>
                    </a:moveTo>
                    <a:lnTo>
                      <a:pt x="339726" y="144463"/>
                    </a:lnTo>
                    <a:lnTo>
                      <a:pt x="334964" y="166688"/>
                    </a:lnTo>
                    <a:lnTo>
                      <a:pt x="14288" y="109538"/>
                    </a:lnTo>
                    <a:close/>
                    <a:moveTo>
                      <a:pt x="26988" y="44450"/>
                    </a:moveTo>
                    <a:lnTo>
                      <a:pt x="347663" y="101600"/>
                    </a:lnTo>
                    <a:lnTo>
                      <a:pt x="342901" y="119063"/>
                    </a:lnTo>
                    <a:lnTo>
                      <a:pt x="22225" y="63500"/>
                    </a:lnTo>
                    <a:close/>
                    <a:moveTo>
                      <a:pt x="34926" y="0"/>
                    </a:moveTo>
                    <a:lnTo>
                      <a:pt x="354013" y="57150"/>
                    </a:lnTo>
                    <a:lnTo>
                      <a:pt x="350838" y="76200"/>
                    </a:lnTo>
                    <a:lnTo>
                      <a:pt x="30163" y="19050"/>
                    </a:lnTo>
                    <a:close/>
                  </a:path>
                </a:pathLst>
              </a:custGeom>
              <a:solidFill>
                <a:srgbClr val="6D7381"/>
              </a:solidFill>
              <a:ln>
                <a:noFill/>
              </a:ln>
            </p:spPr>
            <p:txBody>
              <a:bodyPr vert="horz" wrap="square" lIns="68580" tIns="34290" rIns="68580" bIns="34290" numCol="1" anchor="t" anchorCtr="0" compatLnSpc="1">
                <a:prstTxWarp prst="textNoShape">
                  <a:avLst/>
                </a:prstTxWarp>
                <a:noAutofit/>
              </a:bodyPr>
              <a:lstStyle/>
              <a:p>
                <a:endParaRPr lang="en-US" sz="1013"/>
              </a:p>
            </p:txBody>
          </p:sp>
        </p:grpSp>
        <p:grpSp>
          <p:nvGrpSpPr>
            <p:cNvPr id="6" name="Group 5">
              <a:extLst>
                <a:ext uri="{FF2B5EF4-FFF2-40B4-BE49-F238E27FC236}">
                  <a16:creationId xmlns:a16="http://schemas.microsoft.com/office/drawing/2014/main" id="{40315F80-0A76-F481-484B-FEE63069170A}"/>
                </a:ext>
              </a:extLst>
            </p:cNvPr>
            <p:cNvGrpSpPr/>
            <p:nvPr/>
          </p:nvGrpSpPr>
          <p:grpSpPr>
            <a:xfrm>
              <a:off x="5551488" y="6124575"/>
              <a:ext cx="2033588" cy="1597026"/>
              <a:chOff x="5551488" y="6124575"/>
              <a:chExt cx="2033588" cy="1597026"/>
            </a:xfrm>
          </p:grpSpPr>
          <p:sp>
            <p:nvSpPr>
              <p:cNvPr id="15" name="Freeform 356">
                <a:extLst>
                  <a:ext uri="{FF2B5EF4-FFF2-40B4-BE49-F238E27FC236}">
                    <a16:creationId xmlns:a16="http://schemas.microsoft.com/office/drawing/2014/main" id="{FD1743A2-9A73-D1AA-F8B0-F9B59F8C63AE}"/>
                  </a:ext>
                </a:extLst>
              </p:cNvPr>
              <p:cNvSpPr>
                <a:spLocks/>
              </p:cNvSpPr>
              <p:nvPr/>
            </p:nvSpPr>
            <p:spPr bwMode="auto">
              <a:xfrm>
                <a:off x="5738813" y="6251575"/>
                <a:ext cx="461963" cy="342900"/>
              </a:xfrm>
              <a:custGeom>
                <a:avLst/>
                <a:gdLst>
                  <a:gd name="T0" fmla="*/ 8 w 170"/>
                  <a:gd name="T1" fmla="*/ 111 h 126"/>
                  <a:gd name="T2" fmla="*/ 8 w 170"/>
                  <a:gd name="T3" fmla="*/ 111 h 126"/>
                  <a:gd name="T4" fmla="*/ 15 w 170"/>
                  <a:gd name="T5" fmla="*/ 76 h 126"/>
                  <a:gd name="T6" fmla="*/ 127 w 170"/>
                  <a:gd name="T7" fmla="*/ 7 h 126"/>
                  <a:gd name="T8" fmla="*/ 162 w 170"/>
                  <a:gd name="T9" fmla="*/ 14 h 126"/>
                  <a:gd name="T10" fmla="*/ 155 w 170"/>
                  <a:gd name="T11" fmla="*/ 49 h 126"/>
                  <a:gd name="T12" fmla="*/ 43 w 170"/>
                  <a:gd name="T13" fmla="*/ 119 h 126"/>
                  <a:gd name="T14" fmla="*/ 8 w 170"/>
                  <a:gd name="T15" fmla="*/ 111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26">
                    <a:moveTo>
                      <a:pt x="8" y="111"/>
                    </a:moveTo>
                    <a:cubicBezTo>
                      <a:pt x="8" y="111"/>
                      <a:pt x="8" y="111"/>
                      <a:pt x="8" y="111"/>
                    </a:cubicBezTo>
                    <a:cubicBezTo>
                      <a:pt x="0" y="100"/>
                      <a:pt x="3" y="84"/>
                      <a:pt x="15" y="76"/>
                    </a:cubicBezTo>
                    <a:cubicBezTo>
                      <a:pt x="127" y="7"/>
                      <a:pt x="127" y="7"/>
                      <a:pt x="127" y="7"/>
                    </a:cubicBezTo>
                    <a:cubicBezTo>
                      <a:pt x="139" y="0"/>
                      <a:pt x="154" y="3"/>
                      <a:pt x="162" y="14"/>
                    </a:cubicBezTo>
                    <a:cubicBezTo>
                      <a:pt x="170" y="26"/>
                      <a:pt x="167" y="41"/>
                      <a:pt x="155" y="49"/>
                    </a:cubicBezTo>
                    <a:cubicBezTo>
                      <a:pt x="43" y="119"/>
                      <a:pt x="43" y="119"/>
                      <a:pt x="43" y="119"/>
                    </a:cubicBezTo>
                    <a:cubicBezTo>
                      <a:pt x="31" y="126"/>
                      <a:pt x="15" y="123"/>
                      <a:pt x="8" y="111"/>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6" name="Freeform 357">
                <a:extLst>
                  <a:ext uri="{FF2B5EF4-FFF2-40B4-BE49-F238E27FC236}">
                    <a16:creationId xmlns:a16="http://schemas.microsoft.com/office/drawing/2014/main" id="{753CF3A3-EB00-F081-4060-BD6B26F979A6}"/>
                  </a:ext>
                </a:extLst>
              </p:cNvPr>
              <p:cNvSpPr>
                <a:spLocks/>
              </p:cNvSpPr>
              <p:nvPr/>
            </p:nvSpPr>
            <p:spPr bwMode="auto">
              <a:xfrm>
                <a:off x="5857876" y="6288088"/>
                <a:ext cx="423863" cy="385763"/>
              </a:xfrm>
              <a:custGeom>
                <a:avLst/>
                <a:gdLst>
                  <a:gd name="T0" fmla="*/ 9 w 156"/>
                  <a:gd name="T1" fmla="*/ 131 h 142"/>
                  <a:gd name="T2" fmla="*/ 9 w 156"/>
                  <a:gd name="T3" fmla="*/ 131 h 142"/>
                  <a:gd name="T4" fmla="*/ 11 w 156"/>
                  <a:gd name="T5" fmla="*/ 95 h 142"/>
                  <a:gd name="T6" fmla="*/ 111 w 156"/>
                  <a:gd name="T7" fmla="*/ 9 h 142"/>
                  <a:gd name="T8" fmla="*/ 146 w 156"/>
                  <a:gd name="T9" fmla="*/ 11 h 142"/>
                  <a:gd name="T10" fmla="*/ 145 w 156"/>
                  <a:gd name="T11" fmla="*/ 46 h 142"/>
                  <a:gd name="T12" fmla="*/ 45 w 156"/>
                  <a:gd name="T13" fmla="*/ 133 h 142"/>
                  <a:gd name="T14" fmla="*/ 9 w 156"/>
                  <a:gd name="T15" fmla="*/ 131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42">
                    <a:moveTo>
                      <a:pt x="9" y="131"/>
                    </a:moveTo>
                    <a:cubicBezTo>
                      <a:pt x="9" y="131"/>
                      <a:pt x="9" y="131"/>
                      <a:pt x="9" y="131"/>
                    </a:cubicBezTo>
                    <a:cubicBezTo>
                      <a:pt x="0" y="121"/>
                      <a:pt x="0" y="105"/>
                      <a:pt x="11" y="95"/>
                    </a:cubicBezTo>
                    <a:cubicBezTo>
                      <a:pt x="111" y="9"/>
                      <a:pt x="111" y="9"/>
                      <a:pt x="111" y="9"/>
                    </a:cubicBezTo>
                    <a:cubicBezTo>
                      <a:pt x="121" y="0"/>
                      <a:pt x="137" y="0"/>
                      <a:pt x="146" y="11"/>
                    </a:cubicBezTo>
                    <a:cubicBezTo>
                      <a:pt x="156" y="21"/>
                      <a:pt x="155" y="37"/>
                      <a:pt x="145" y="46"/>
                    </a:cubicBezTo>
                    <a:cubicBezTo>
                      <a:pt x="45" y="133"/>
                      <a:pt x="45" y="133"/>
                      <a:pt x="45" y="133"/>
                    </a:cubicBezTo>
                    <a:cubicBezTo>
                      <a:pt x="34" y="142"/>
                      <a:pt x="18" y="141"/>
                      <a:pt x="9" y="131"/>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7" name="Freeform 358">
                <a:extLst>
                  <a:ext uri="{FF2B5EF4-FFF2-40B4-BE49-F238E27FC236}">
                    <a16:creationId xmlns:a16="http://schemas.microsoft.com/office/drawing/2014/main" id="{CEDBF94F-1C61-B230-D202-7DB64D2E8872}"/>
                  </a:ext>
                </a:extLst>
              </p:cNvPr>
              <p:cNvSpPr>
                <a:spLocks/>
              </p:cNvSpPr>
              <p:nvPr/>
            </p:nvSpPr>
            <p:spPr bwMode="auto">
              <a:xfrm>
                <a:off x="5835651" y="6232525"/>
                <a:ext cx="668338" cy="519113"/>
              </a:xfrm>
              <a:custGeom>
                <a:avLst/>
                <a:gdLst>
                  <a:gd name="T0" fmla="*/ 421 w 421"/>
                  <a:gd name="T1" fmla="*/ 286 h 327"/>
                  <a:gd name="T2" fmla="*/ 336 w 421"/>
                  <a:gd name="T3" fmla="*/ 19 h 327"/>
                  <a:gd name="T4" fmla="*/ 113 w 421"/>
                  <a:gd name="T5" fmla="*/ 0 h 327"/>
                  <a:gd name="T6" fmla="*/ 0 w 421"/>
                  <a:gd name="T7" fmla="*/ 93 h 327"/>
                  <a:gd name="T8" fmla="*/ 278 w 421"/>
                  <a:gd name="T9" fmla="*/ 327 h 327"/>
                  <a:gd name="T10" fmla="*/ 421 w 421"/>
                  <a:gd name="T11" fmla="*/ 286 h 327"/>
                </a:gdLst>
                <a:ahLst/>
                <a:cxnLst>
                  <a:cxn ang="0">
                    <a:pos x="T0" y="T1"/>
                  </a:cxn>
                  <a:cxn ang="0">
                    <a:pos x="T2" y="T3"/>
                  </a:cxn>
                  <a:cxn ang="0">
                    <a:pos x="T4" y="T5"/>
                  </a:cxn>
                  <a:cxn ang="0">
                    <a:pos x="T6" y="T7"/>
                  </a:cxn>
                  <a:cxn ang="0">
                    <a:pos x="T8" y="T9"/>
                  </a:cxn>
                  <a:cxn ang="0">
                    <a:pos x="T10" y="T11"/>
                  </a:cxn>
                </a:cxnLst>
                <a:rect l="0" t="0" r="r" b="b"/>
                <a:pathLst>
                  <a:path w="421" h="327">
                    <a:moveTo>
                      <a:pt x="421" y="286"/>
                    </a:moveTo>
                    <a:lnTo>
                      <a:pt x="336" y="19"/>
                    </a:lnTo>
                    <a:lnTo>
                      <a:pt x="113" y="0"/>
                    </a:lnTo>
                    <a:lnTo>
                      <a:pt x="0" y="93"/>
                    </a:lnTo>
                    <a:lnTo>
                      <a:pt x="278" y="327"/>
                    </a:lnTo>
                    <a:lnTo>
                      <a:pt x="421" y="286"/>
                    </a:ln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8" name="Freeform 359">
                <a:extLst>
                  <a:ext uri="{FF2B5EF4-FFF2-40B4-BE49-F238E27FC236}">
                    <a16:creationId xmlns:a16="http://schemas.microsoft.com/office/drawing/2014/main" id="{34B64E04-E081-924A-FC8F-0EBD51B5D2AE}"/>
                  </a:ext>
                </a:extLst>
              </p:cNvPr>
              <p:cNvSpPr>
                <a:spLocks/>
              </p:cNvSpPr>
              <p:nvPr/>
            </p:nvSpPr>
            <p:spPr bwMode="auto">
              <a:xfrm>
                <a:off x="5976938" y="6292850"/>
                <a:ext cx="354013" cy="455613"/>
              </a:xfrm>
              <a:custGeom>
                <a:avLst/>
                <a:gdLst>
                  <a:gd name="T0" fmla="*/ 16 w 130"/>
                  <a:gd name="T1" fmla="*/ 160 h 168"/>
                  <a:gd name="T2" fmla="*/ 16 w 130"/>
                  <a:gd name="T3" fmla="*/ 160 h 168"/>
                  <a:gd name="T4" fmla="*/ 7 w 130"/>
                  <a:gd name="T5" fmla="*/ 126 h 168"/>
                  <a:gd name="T6" fmla="*/ 80 w 130"/>
                  <a:gd name="T7" fmla="*/ 15 h 168"/>
                  <a:gd name="T8" fmla="*/ 115 w 130"/>
                  <a:gd name="T9" fmla="*/ 7 h 168"/>
                  <a:gd name="T10" fmla="*/ 123 w 130"/>
                  <a:gd name="T11" fmla="*/ 42 h 168"/>
                  <a:gd name="T12" fmla="*/ 50 w 130"/>
                  <a:gd name="T13" fmla="*/ 152 h 168"/>
                  <a:gd name="T14" fmla="*/ 16 w 130"/>
                  <a:gd name="T15" fmla="*/ 16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168">
                    <a:moveTo>
                      <a:pt x="16" y="160"/>
                    </a:moveTo>
                    <a:cubicBezTo>
                      <a:pt x="16" y="160"/>
                      <a:pt x="16" y="160"/>
                      <a:pt x="16" y="160"/>
                    </a:cubicBezTo>
                    <a:cubicBezTo>
                      <a:pt x="4" y="153"/>
                      <a:pt x="0" y="137"/>
                      <a:pt x="7" y="126"/>
                    </a:cubicBezTo>
                    <a:cubicBezTo>
                      <a:pt x="80" y="15"/>
                      <a:pt x="80" y="15"/>
                      <a:pt x="80" y="15"/>
                    </a:cubicBezTo>
                    <a:cubicBezTo>
                      <a:pt x="88" y="4"/>
                      <a:pt x="103" y="0"/>
                      <a:pt x="115" y="7"/>
                    </a:cubicBezTo>
                    <a:cubicBezTo>
                      <a:pt x="127" y="14"/>
                      <a:pt x="130" y="30"/>
                      <a:pt x="123" y="42"/>
                    </a:cubicBezTo>
                    <a:cubicBezTo>
                      <a:pt x="50" y="152"/>
                      <a:pt x="50" y="152"/>
                      <a:pt x="50" y="152"/>
                    </a:cubicBezTo>
                    <a:cubicBezTo>
                      <a:pt x="43" y="164"/>
                      <a:pt x="27" y="168"/>
                      <a:pt x="16" y="160"/>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9" name="Freeform 360">
                <a:extLst>
                  <a:ext uri="{FF2B5EF4-FFF2-40B4-BE49-F238E27FC236}">
                    <a16:creationId xmlns:a16="http://schemas.microsoft.com/office/drawing/2014/main" id="{5FDEA9E9-F95B-F2EE-63C7-16A944FFFF13}"/>
                  </a:ext>
                </a:extLst>
              </p:cNvPr>
              <p:cNvSpPr>
                <a:spLocks/>
              </p:cNvSpPr>
              <p:nvPr/>
            </p:nvSpPr>
            <p:spPr bwMode="auto">
              <a:xfrm>
                <a:off x="6099176" y="6553200"/>
                <a:ext cx="500063" cy="454025"/>
              </a:xfrm>
              <a:custGeom>
                <a:avLst/>
                <a:gdLst>
                  <a:gd name="T0" fmla="*/ 128 w 184"/>
                  <a:gd name="T1" fmla="*/ 14 h 167"/>
                  <a:gd name="T2" fmla="*/ 159 w 184"/>
                  <a:gd name="T3" fmla="*/ 139 h 167"/>
                  <a:gd name="T4" fmla="*/ 43 w 184"/>
                  <a:gd name="T5" fmla="*/ 129 h 167"/>
                  <a:gd name="T6" fmla="*/ 13 w 184"/>
                  <a:gd name="T7" fmla="*/ 29 h 167"/>
                  <a:gd name="T8" fmla="*/ 128 w 184"/>
                  <a:gd name="T9" fmla="*/ 14 h 167"/>
                </a:gdLst>
                <a:ahLst/>
                <a:cxnLst>
                  <a:cxn ang="0">
                    <a:pos x="T0" y="T1"/>
                  </a:cxn>
                  <a:cxn ang="0">
                    <a:pos x="T2" y="T3"/>
                  </a:cxn>
                  <a:cxn ang="0">
                    <a:pos x="T4" y="T5"/>
                  </a:cxn>
                  <a:cxn ang="0">
                    <a:pos x="T6" y="T7"/>
                  </a:cxn>
                  <a:cxn ang="0">
                    <a:pos x="T8" y="T9"/>
                  </a:cxn>
                </a:cxnLst>
                <a:rect l="0" t="0" r="r" b="b"/>
                <a:pathLst>
                  <a:path w="184" h="167">
                    <a:moveTo>
                      <a:pt x="128" y="14"/>
                    </a:moveTo>
                    <a:cubicBezTo>
                      <a:pt x="179" y="28"/>
                      <a:pt x="184" y="110"/>
                      <a:pt x="159" y="139"/>
                    </a:cubicBezTo>
                    <a:cubicBezTo>
                      <a:pt x="135" y="167"/>
                      <a:pt x="85" y="162"/>
                      <a:pt x="43" y="129"/>
                    </a:cubicBezTo>
                    <a:cubicBezTo>
                      <a:pt x="1" y="97"/>
                      <a:pt x="0" y="44"/>
                      <a:pt x="13" y="29"/>
                    </a:cubicBezTo>
                    <a:cubicBezTo>
                      <a:pt x="26" y="15"/>
                      <a:pt x="78" y="0"/>
                      <a:pt x="128" y="14"/>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0" name="Freeform 361">
                <a:extLst>
                  <a:ext uri="{FF2B5EF4-FFF2-40B4-BE49-F238E27FC236}">
                    <a16:creationId xmlns:a16="http://schemas.microsoft.com/office/drawing/2014/main" id="{AD51E548-0C23-F1E8-7310-B7543508687B}"/>
                  </a:ext>
                </a:extLst>
              </p:cNvPr>
              <p:cNvSpPr>
                <a:spLocks/>
              </p:cNvSpPr>
              <p:nvPr/>
            </p:nvSpPr>
            <p:spPr bwMode="auto">
              <a:xfrm>
                <a:off x="6308726" y="6173788"/>
                <a:ext cx="266700" cy="596900"/>
              </a:xfrm>
              <a:custGeom>
                <a:avLst/>
                <a:gdLst>
                  <a:gd name="T0" fmla="*/ 83 w 98"/>
                  <a:gd name="T1" fmla="*/ 213 h 220"/>
                  <a:gd name="T2" fmla="*/ 83 w 98"/>
                  <a:gd name="T3" fmla="*/ 213 h 220"/>
                  <a:gd name="T4" fmla="*/ 49 w 98"/>
                  <a:gd name="T5" fmla="*/ 203 h 220"/>
                  <a:gd name="T6" fmla="*/ 4 w 98"/>
                  <a:gd name="T7" fmla="*/ 40 h 220"/>
                  <a:gd name="T8" fmla="*/ 14 w 98"/>
                  <a:gd name="T9" fmla="*/ 6 h 220"/>
                  <a:gd name="T10" fmla="*/ 49 w 98"/>
                  <a:gd name="T11" fmla="*/ 17 h 220"/>
                  <a:gd name="T12" fmla="*/ 94 w 98"/>
                  <a:gd name="T13" fmla="*/ 179 h 220"/>
                  <a:gd name="T14" fmla="*/ 83 w 98"/>
                  <a:gd name="T15" fmla="*/ 213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20">
                    <a:moveTo>
                      <a:pt x="83" y="213"/>
                    </a:moveTo>
                    <a:cubicBezTo>
                      <a:pt x="83" y="213"/>
                      <a:pt x="83" y="213"/>
                      <a:pt x="83" y="213"/>
                    </a:cubicBezTo>
                    <a:cubicBezTo>
                      <a:pt x="71" y="220"/>
                      <a:pt x="53" y="216"/>
                      <a:pt x="49" y="203"/>
                    </a:cubicBezTo>
                    <a:cubicBezTo>
                      <a:pt x="4" y="40"/>
                      <a:pt x="4" y="40"/>
                      <a:pt x="4" y="40"/>
                    </a:cubicBezTo>
                    <a:cubicBezTo>
                      <a:pt x="0" y="27"/>
                      <a:pt x="2" y="12"/>
                      <a:pt x="14" y="6"/>
                    </a:cubicBezTo>
                    <a:cubicBezTo>
                      <a:pt x="27" y="0"/>
                      <a:pt x="42" y="4"/>
                      <a:pt x="49" y="17"/>
                    </a:cubicBezTo>
                    <a:cubicBezTo>
                      <a:pt x="94" y="179"/>
                      <a:pt x="94" y="179"/>
                      <a:pt x="94" y="179"/>
                    </a:cubicBezTo>
                    <a:cubicBezTo>
                      <a:pt x="98" y="193"/>
                      <a:pt x="96" y="207"/>
                      <a:pt x="83" y="213"/>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1" name="Freeform 362">
                <a:extLst>
                  <a:ext uri="{FF2B5EF4-FFF2-40B4-BE49-F238E27FC236}">
                    <a16:creationId xmlns:a16="http://schemas.microsoft.com/office/drawing/2014/main" id="{94E19BFA-553A-0D25-7B22-34902E47BD44}"/>
                  </a:ext>
                </a:extLst>
              </p:cNvPr>
              <p:cNvSpPr>
                <a:spLocks/>
              </p:cNvSpPr>
              <p:nvPr/>
            </p:nvSpPr>
            <p:spPr bwMode="auto">
              <a:xfrm>
                <a:off x="6007101" y="6127750"/>
                <a:ext cx="439738" cy="198438"/>
              </a:xfrm>
              <a:custGeom>
                <a:avLst/>
                <a:gdLst>
                  <a:gd name="T0" fmla="*/ 3 w 162"/>
                  <a:gd name="T1" fmla="*/ 22 h 73"/>
                  <a:gd name="T2" fmla="*/ 3 w 162"/>
                  <a:gd name="T3" fmla="*/ 22 h 73"/>
                  <a:gd name="T4" fmla="*/ 33 w 162"/>
                  <a:gd name="T5" fmla="*/ 2 h 73"/>
                  <a:gd name="T6" fmla="*/ 140 w 162"/>
                  <a:gd name="T7" fmla="*/ 20 h 73"/>
                  <a:gd name="T8" fmla="*/ 160 w 162"/>
                  <a:gd name="T9" fmla="*/ 50 h 73"/>
                  <a:gd name="T10" fmla="*/ 130 w 162"/>
                  <a:gd name="T11" fmla="*/ 70 h 73"/>
                  <a:gd name="T12" fmla="*/ 23 w 162"/>
                  <a:gd name="T13" fmla="*/ 52 h 73"/>
                  <a:gd name="T14" fmla="*/ 3 w 162"/>
                  <a:gd name="T15" fmla="*/ 22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73">
                    <a:moveTo>
                      <a:pt x="3" y="22"/>
                    </a:moveTo>
                    <a:cubicBezTo>
                      <a:pt x="3" y="22"/>
                      <a:pt x="3" y="22"/>
                      <a:pt x="3" y="22"/>
                    </a:cubicBezTo>
                    <a:cubicBezTo>
                      <a:pt x="6" y="8"/>
                      <a:pt x="19" y="0"/>
                      <a:pt x="33" y="2"/>
                    </a:cubicBezTo>
                    <a:cubicBezTo>
                      <a:pt x="140" y="20"/>
                      <a:pt x="140" y="20"/>
                      <a:pt x="140" y="20"/>
                    </a:cubicBezTo>
                    <a:cubicBezTo>
                      <a:pt x="154" y="23"/>
                      <a:pt x="162" y="37"/>
                      <a:pt x="160" y="50"/>
                    </a:cubicBezTo>
                    <a:cubicBezTo>
                      <a:pt x="157" y="64"/>
                      <a:pt x="143" y="73"/>
                      <a:pt x="130" y="70"/>
                    </a:cubicBezTo>
                    <a:cubicBezTo>
                      <a:pt x="23" y="52"/>
                      <a:pt x="23" y="52"/>
                      <a:pt x="23" y="52"/>
                    </a:cubicBezTo>
                    <a:cubicBezTo>
                      <a:pt x="9" y="49"/>
                      <a:pt x="0" y="36"/>
                      <a:pt x="3" y="22"/>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2" name="Freeform 363">
                <a:extLst>
                  <a:ext uri="{FF2B5EF4-FFF2-40B4-BE49-F238E27FC236}">
                    <a16:creationId xmlns:a16="http://schemas.microsoft.com/office/drawing/2014/main" id="{4C18BA3D-8177-A2C1-2C62-3491D38B2B8E}"/>
                  </a:ext>
                </a:extLst>
              </p:cNvPr>
              <p:cNvSpPr>
                <a:spLocks/>
              </p:cNvSpPr>
              <p:nvPr/>
            </p:nvSpPr>
            <p:spPr bwMode="auto">
              <a:xfrm>
                <a:off x="5667376" y="6124575"/>
                <a:ext cx="481013" cy="309563"/>
              </a:xfrm>
              <a:custGeom>
                <a:avLst/>
                <a:gdLst>
                  <a:gd name="T0" fmla="*/ 6 w 177"/>
                  <a:gd name="T1" fmla="*/ 97 h 114"/>
                  <a:gd name="T2" fmla="*/ 6 w 177"/>
                  <a:gd name="T3" fmla="*/ 97 h 114"/>
                  <a:gd name="T4" fmla="*/ 17 w 177"/>
                  <a:gd name="T5" fmla="*/ 63 h 114"/>
                  <a:gd name="T6" fmla="*/ 136 w 177"/>
                  <a:gd name="T7" fmla="*/ 6 h 114"/>
                  <a:gd name="T8" fmla="*/ 170 w 177"/>
                  <a:gd name="T9" fmla="*/ 17 h 114"/>
                  <a:gd name="T10" fmla="*/ 159 w 177"/>
                  <a:gd name="T11" fmla="*/ 51 h 114"/>
                  <a:gd name="T12" fmla="*/ 40 w 177"/>
                  <a:gd name="T13" fmla="*/ 108 h 114"/>
                  <a:gd name="T14" fmla="*/ 6 w 177"/>
                  <a:gd name="T15" fmla="*/ 97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14">
                    <a:moveTo>
                      <a:pt x="6" y="97"/>
                    </a:moveTo>
                    <a:cubicBezTo>
                      <a:pt x="6" y="97"/>
                      <a:pt x="6" y="97"/>
                      <a:pt x="6" y="97"/>
                    </a:cubicBezTo>
                    <a:cubicBezTo>
                      <a:pt x="0" y="85"/>
                      <a:pt x="4" y="69"/>
                      <a:pt x="17" y="63"/>
                    </a:cubicBezTo>
                    <a:cubicBezTo>
                      <a:pt x="136" y="6"/>
                      <a:pt x="136" y="6"/>
                      <a:pt x="136" y="6"/>
                    </a:cubicBezTo>
                    <a:cubicBezTo>
                      <a:pt x="149" y="0"/>
                      <a:pt x="164" y="5"/>
                      <a:pt x="170" y="17"/>
                    </a:cubicBezTo>
                    <a:cubicBezTo>
                      <a:pt x="177" y="29"/>
                      <a:pt x="172" y="45"/>
                      <a:pt x="159" y="51"/>
                    </a:cubicBezTo>
                    <a:cubicBezTo>
                      <a:pt x="40" y="108"/>
                      <a:pt x="40" y="108"/>
                      <a:pt x="40" y="108"/>
                    </a:cubicBezTo>
                    <a:cubicBezTo>
                      <a:pt x="28" y="114"/>
                      <a:pt x="12" y="109"/>
                      <a:pt x="6" y="97"/>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3" name="Freeform 364">
                <a:extLst>
                  <a:ext uri="{FF2B5EF4-FFF2-40B4-BE49-F238E27FC236}">
                    <a16:creationId xmlns:a16="http://schemas.microsoft.com/office/drawing/2014/main" id="{777DA79A-26EB-74CE-B760-D78363E6B455}"/>
                  </a:ext>
                </a:extLst>
              </p:cNvPr>
              <p:cNvSpPr>
                <a:spLocks/>
              </p:cNvSpPr>
              <p:nvPr/>
            </p:nvSpPr>
            <p:spPr bwMode="auto">
              <a:xfrm>
                <a:off x="6037263" y="6300788"/>
                <a:ext cx="466725" cy="511175"/>
              </a:xfrm>
              <a:custGeom>
                <a:avLst/>
                <a:gdLst>
                  <a:gd name="T0" fmla="*/ 74 w 172"/>
                  <a:gd name="T1" fmla="*/ 0 h 188"/>
                  <a:gd name="T2" fmla="*/ 60 w 172"/>
                  <a:gd name="T3" fmla="*/ 106 h 188"/>
                  <a:gd name="T4" fmla="*/ 131 w 172"/>
                  <a:gd name="T5" fmla="*/ 188 h 188"/>
                  <a:gd name="T6" fmla="*/ 172 w 172"/>
                  <a:gd name="T7" fmla="*/ 98 h 188"/>
                  <a:gd name="T8" fmla="*/ 74 w 172"/>
                  <a:gd name="T9" fmla="*/ 0 h 188"/>
                </a:gdLst>
                <a:ahLst/>
                <a:cxnLst>
                  <a:cxn ang="0">
                    <a:pos x="T0" y="T1"/>
                  </a:cxn>
                  <a:cxn ang="0">
                    <a:pos x="T2" y="T3"/>
                  </a:cxn>
                  <a:cxn ang="0">
                    <a:pos x="T4" y="T5"/>
                  </a:cxn>
                  <a:cxn ang="0">
                    <a:pos x="T6" y="T7"/>
                  </a:cxn>
                  <a:cxn ang="0">
                    <a:pos x="T8" y="T9"/>
                  </a:cxn>
                </a:cxnLst>
                <a:rect l="0" t="0" r="r" b="b"/>
                <a:pathLst>
                  <a:path w="172" h="188">
                    <a:moveTo>
                      <a:pt x="74" y="0"/>
                    </a:moveTo>
                    <a:cubicBezTo>
                      <a:pt x="83" y="22"/>
                      <a:pt x="120" y="110"/>
                      <a:pt x="60" y="106"/>
                    </a:cubicBezTo>
                    <a:cubicBezTo>
                      <a:pt x="0" y="103"/>
                      <a:pt x="131" y="188"/>
                      <a:pt x="131" y="188"/>
                    </a:cubicBezTo>
                    <a:cubicBezTo>
                      <a:pt x="172" y="98"/>
                      <a:pt x="172" y="98"/>
                      <a:pt x="172" y="98"/>
                    </a:cubicBezTo>
                    <a:cubicBezTo>
                      <a:pt x="172" y="98"/>
                      <a:pt x="158" y="7"/>
                      <a:pt x="74" y="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4" name="Freeform 365">
                <a:extLst>
                  <a:ext uri="{FF2B5EF4-FFF2-40B4-BE49-F238E27FC236}">
                    <a16:creationId xmlns:a16="http://schemas.microsoft.com/office/drawing/2014/main" id="{E9FCAF1D-5FB5-87D4-BA8A-5B266A931E05}"/>
                  </a:ext>
                </a:extLst>
              </p:cNvPr>
              <p:cNvSpPr>
                <a:spLocks/>
              </p:cNvSpPr>
              <p:nvPr/>
            </p:nvSpPr>
            <p:spPr bwMode="auto">
              <a:xfrm>
                <a:off x="5551488" y="6391275"/>
                <a:ext cx="92075" cy="57150"/>
              </a:xfrm>
              <a:custGeom>
                <a:avLst/>
                <a:gdLst>
                  <a:gd name="T0" fmla="*/ 32 w 34"/>
                  <a:gd name="T1" fmla="*/ 0 h 21"/>
                  <a:gd name="T2" fmla="*/ 4 w 34"/>
                  <a:gd name="T3" fmla="*/ 11 h 21"/>
                  <a:gd name="T4" fmla="*/ 5 w 34"/>
                  <a:gd name="T5" fmla="*/ 16 h 21"/>
                  <a:gd name="T6" fmla="*/ 34 w 34"/>
                  <a:gd name="T7" fmla="*/ 21 h 21"/>
                  <a:gd name="T8" fmla="*/ 32 w 34"/>
                  <a:gd name="T9" fmla="*/ 0 h 21"/>
                </a:gdLst>
                <a:ahLst/>
                <a:cxnLst>
                  <a:cxn ang="0">
                    <a:pos x="T0" y="T1"/>
                  </a:cxn>
                  <a:cxn ang="0">
                    <a:pos x="T2" y="T3"/>
                  </a:cxn>
                  <a:cxn ang="0">
                    <a:pos x="T4" y="T5"/>
                  </a:cxn>
                  <a:cxn ang="0">
                    <a:pos x="T6" y="T7"/>
                  </a:cxn>
                  <a:cxn ang="0">
                    <a:pos x="T8" y="T9"/>
                  </a:cxn>
                </a:cxnLst>
                <a:rect l="0" t="0" r="r" b="b"/>
                <a:pathLst>
                  <a:path w="34" h="21">
                    <a:moveTo>
                      <a:pt x="32" y="0"/>
                    </a:moveTo>
                    <a:cubicBezTo>
                      <a:pt x="4" y="11"/>
                      <a:pt x="4" y="11"/>
                      <a:pt x="4" y="11"/>
                    </a:cubicBezTo>
                    <a:cubicBezTo>
                      <a:pt x="0" y="12"/>
                      <a:pt x="0" y="15"/>
                      <a:pt x="5" y="16"/>
                    </a:cubicBezTo>
                    <a:cubicBezTo>
                      <a:pt x="34" y="21"/>
                      <a:pt x="34" y="21"/>
                      <a:pt x="34" y="21"/>
                    </a:cubicBezTo>
                    <a:lnTo>
                      <a:pt x="32" y="0"/>
                    </a:lnTo>
                    <a:close/>
                  </a:path>
                </a:pathLst>
              </a:custGeom>
              <a:solidFill>
                <a:srgbClr val="2669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5" name="Freeform 367">
                <a:extLst>
                  <a:ext uri="{FF2B5EF4-FFF2-40B4-BE49-F238E27FC236}">
                    <a16:creationId xmlns:a16="http://schemas.microsoft.com/office/drawing/2014/main" id="{228C3A14-256B-26F1-723E-F8A9D9759BF3}"/>
                  </a:ext>
                </a:extLst>
              </p:cNvPr>
              <p:cNvSpPr>
                <a:spLocks/>
              </p:cNvSpPr>
              <p:nvPr/>
            </p:nvSpPr>
            <p:spPr bwMode="auto">
              <a:xfrm>
                <a:off x="5613401" y="6240463"/>
                <a:ext cx="1209675" cy="227013"/>
              </a:xfrm>
              <a:custGeom>
                <a:avLst/>
                <a:gdLst>
                  <a:gd name="T0" fmla="*/ 0 w 762"/>
                  <a:gd name="T1" fmla="*/ 91 h 143"/>
                  <a:gd name="T2" fmla="*/ 755 w 762"/>
                  <a:gd name="T3" fmla="*/ 0 h 143"/>
                  <a:gd name="T4" fmla="*/ 762 w 762"/>
                  <a:gd name="T5" fmla="*/ 52 h 143"/>
                  <a:gd name="T6" fmla="*/ 5 w 762"/>
                  <a:gd name="T7" fmla="*/ 143 h 143"/>
                  <a:gd name="T8" fmla="*/ 0 w 762"/>
                  <a:gd name="T9" fmla="*/ 91 h 143"/>
                </a:gdLst>
                <a:ahLst/>
                <a:cxnLst>
                  <a:cxn ang="0">
                    <a:pos x="T0" y="T1"/>
                  </a:cxn>
                  <a:cxn ang="0">
                    <a:pos x="T2" y="T3"/>
                  </a:cxn>
                  <a:cxn ang="0">
                    <a:pos x="T4" y="T5"/>
                  </a:cxn>
                  <a:cxn ang="0">
                    <a:pos x="T6" y="T7"/>
                  </a:cxn>
                  <a:cxn ang="0">
                    <a:pos x="T8" y="T9"/>
                  </a:cxn>
                </a:cxnLst>
                <a:rect l="0" t="0" r="r" b="b"/>
                <a:pathLst>
                  <a:path w="762" h="143">
                    <a:moveTo>
                      <a:pt x="0" y="91"/>
                    </a:moveTo>
                    <a:lnTo>
                      <a:pt x="755" y="0"/>
                    </a:lnTo>
                    <a:lnTo>
                      <a:pt x="762" y="52"/>
                    </a:lnTo>
                    <a:lnTo>
                      <a:pt x="5" y="143"/>
                    </a:lnTo>
                    <a:lnTo>
                      <a:pt x="0" y="91"/>
                    </a:lnTo>
                    <a:close/>
                  </a:path>
                </a:pathLst>
              </a:custGeom>
              <a:solidFill>
                <a:srgbClr val="6D738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6" name="Freeform 368">
                <a:extLst>
                  <a:ext uri="{FF2B5EF4-FFF2-40B4-BE49-F238E27FC236}">
                    <a16:creationId xmlns:a16="http://schemas.microsoft.com/office/drawing/2014/main" id="{7B493D31-277A-3772-EB44-03AFBEF86F34}"/>
                  </a:ext>
                </a:extLst>
              </p:cNvPr>
              <p:cNvSpPr>
                <a:spLocks/>
              </p:cNvSpPr>
              <p:nvPr/>
            </p:nvSpPr>
            <p:spPr bwMode="auto">
              <a:xfrm>
                <a:off x="5616576" y="6281738"/>
                <a:ext cx="1206500" cy="185738"/>
              </a:xfrm>
              <a:custGeom>
                <a:avLst/>
                <a:gdLst>
                  <a:gd name="T0" fmla="*/ 756 w 760"/>
                  <a:gd name="T1" fmla="*/ 0 h 117"/>
                  <a:gd name="T2" fmla="*/ 760 w 760"/>
                  <a:gd name="T3" fmla="*/ 26 h 117"/>
                  <a:gd name="T4" fmla="*/ 3 w 760"/>
                  <a:gd name="T5" fmla="*/ 117 h 117"/>
                  <a:gd name="T6" fmla="*/ 0 w 760"/>
                  <a:gd name="T7" fmla="*/ 91 h 117"/>
                  <a:gd name="T8" fmla="*/ 756 w 760"/>
                  <a:gd name="T9" fmla="*/ 0 h 117"/>
                </a:gdLst>
                <a:ahLst/>
                <a:cxnLst>
                  <a:cxn ang="0">
                    <a:pos x="T0" y="T1"/>
                  </a:cxn>
                  <a:cxn ang="0">
                    <a:pos x="T2" y="T3"/>
                  </a:cxn>
                  <a:cxn ang="0">
                    <a:pos x="T4" y="T5"/>
                  </a:cxn>
                  <a:cxn ang="0">
                    <a:pos x="T6" y="T7"/>
                  </a:cxn>
                  <a:cxn ang="0">
                    <a:pos x="T8" y="T9"/>
                  </a:cxn>
                </a:cxnLst>
                <a:rect l="0" t="0" r="r" b="b"/>
                <a:pathLst>
                  <a:path w="760" h="117">
                    <a:moveTo>
                      <a:pt x="756" y="0"/>
                    </a:moveTo>
                    <a:lnTo>
                      <a:pt x="760" y="26"/>
                    </a:lnTo>
                    <a:lnTo>
                      <a:pt x="3" y="117"/>
                    </a:lnTo>
                    <a:lnTo>
                      <a:pt x="0" y="91"/>
                    </a:lnTo>
                    <a:lnTo>
                      <a:pt x="756" y="0"/>
                    </a:lnTo>
                    <a:close/>
                  </a:path>
                </a:pathLst>
              </a:custGeom>
              <a:solidFill>
                <a:srgbClr val="A8ABB4"/>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7" name="Freeform 369">
                <a:extLst>
                  <a:ext uri="{FF2B5EF4-FFF2-40B4-BE49-F238E27FC236}">
                    <a16:creationId xmlns:a16="http://schemas.microsoft.com/office/drawing/2014/main" id="{128F5FE0-BBF1-1D54-2096-1269281896DB}"/>
                  </a:ext>
                </a:extLst>
              </p:cNvPr>
              <p:cNvSpPr>
                <a:spLocks/>
              </p:cNvSpPr>
              <p:nvPr/>
            </p:nvSpPr>
            <p:spPr bwMode="auto">
              <a:xfrm>
                <a:off x="6265863" y="6578600"/>
                <a:ext cx="398463" cy="420688"/>
              </a:xfrm>
              <a:custGeom>
                <a:avLst/>
                <a:gdLst>
                  <a:gd name="T0" fmla="*/ 154 w 251"/>
                  <a:gd name="T1" fmla="*/ 0 h 265"/>
                  <a:gd name="T2" fmla="*/ 0 w 251"/>
                  <a:gd name="T3" fmla="*/ 155 h 265"/>
                  <a:gd name="T4" fmla="*/ 80 w 251"/>
                  <a:gd name="T5" fmla="*/ 265 h 265"/>
                  <a:gd name="T6" fmla="*/ 251 w 251"/>
                  <a:gd name="T7" fmla="*/ 126 h 265"/>
                  <a:gd name="T8" fmla="*/ 154 w 251"/>
                  <a:gd name="T9" fmla="*/ 0 h 265"/>
                </a:gdLst>
                <a:ahLst/>
                <a:cxnLst>
                  <a:cxn ang="0">
                    <a:pos x="T0" y="T1"/>
                  </a:cxn>
                  <a:cxn ang="0">
                    <a:pos x="T2" y="T3"/>
                  </a:cxn>
                  <a:cxn ang="0">
                    <a:pos x="T4" y="T5"/>
                  </a:cxn>
                  <a:cxn ang="0">
                    <a:pos x="T6" y="T7"/>
                  </a:cxn>
                  <a:cxn ang="0">
                    <a:pos x="T8" y="T9"/>
                  </a:cxn>
                </a:cxnLst>
                <a:rect l="0" t="0" r="r" b="b"/>
                <a:pathLst>
                  <a:path w="251" h="265">
                    <a:moveTo>
                      <a:pt x="154" y="0"/>
                    </a:moveTo>
                    <a:lnTo>
                      <a:pt x="0" y="155"/>
                    </a:lnTo>
                    <a:lnTo>
                      <a:pt x="80" y="265"/>
                    </a:lnTo>
                    <a:lnTo>
                      <a:pt x="251" y="126"/>
                    </a:lnTo>
                    <a:lnTo>
                      <a:pt x="154" y="0"/>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8" name="Freeform 370">
                <a:extLst>
                  <a:ext uri="{FF2B5EF4-FFF2-40B4-BE49-F238E27FC236}">
                    <a16:creationId xmlns:a16="http://schemas.microsoft.com/office/drawing/2014/main" id="{9FAFA7EE-935C-659D-8CEB-9AA75AD496AD}"/>
                  </a:ext>
                </a:extLst>
              </p:cNvPr>
              <p:cNvSpPr>
                <a:spLocks/>
              </p:cNvSpPr>
              <p:nvPr/>
            </p:nvSpPr>
            <p:spPr bwMode="auto">
              <a:xfrm>
                <a:off x="6323013" y="6727825"/>
                <a:ext cx="474663" cy="431800"/>
              </a:xfrm>
              <a:custGeom>
                <a:avLst/>
                <a:gdLst>
                  <a:gd name="T0" fmla="*/ 219 w 299"/>
                  <a:gd name="T1" fmla="*/ 0 h 272"/>
                  <a:gd name="T2" fmla="*/ 0 w 299"/>
                  <a:gd name="T3" fmla="*/ 176 h 272"/>
                  <a:gd name="T4" fmla="*/ 80 w 299"/>
                  <a:gd name="T5" fmla="*/ 272 h 272"/>
                  <a:gd name="T6" fmla="*/ 299 w 299"/>
                  <a:gd name="T7" fmla="*/ 97 h 272"/>
                  <a:gd name="T8" fmla="*/ 219 w 299"/>
                  <a:gd name="T9" fmla="*/ 0 h 272"/>
                </a:gdLst>
                <a:ahLst/>
                <a:cxnLst>
                  <a:cxn ang="0">
                    <a:pos x="T0" y="T1"/>
                  </a:cxn>
                  <a:cxn ang="0">
                    <a:pos x="T2" y="T3"/>
                  </a:cxn>
                  <a:cxn ang="0">
                    <a:pos x="T4" y="T5"/>
                  </a:cxn>
                  <a:cxn ang="0">
                    <a:pos x="T6" y="T7"/>
                  </a:cxn>
                  <a:cxn ang="0">
                    <a:pos x="T8" y="T9"/>
                  </a:cxn>
                </a:cxnLst>
                <a:rect l="0" t="0" r="r" b="b"/>
                <a:pathLst>
                  <a:path w="299" h="272">
                    <a:moveTo>
                      <a:pt x="219" y="0"/>
                    </a:moveTo>
                    <a:lnTo>
                      <a:pt x="0" y="176"/>
                    </a:lnTo>
                    <a:lnTo>
                      <a:pt x="80" y="272"/>
                    </a:lnTo>
                    <a:lnTo>
                      <a:pt x="299" y="97"/>
                    </a:lnTo>
                    <a:lnTo>
                      <a:pt x="219"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29" name="Freeform 371">
                <a:extLst>
                  <a:ext uri="{FF2B5EF4-FFF2-40B4-BE49-F238E27FC236}">
                    <a16:creationId xmlns:a16="http://schemas.microsoft.com/office/drawing/2014/main" id="{4B81517E-B42F-1231-E7CA-160E42B2A9F7}"/>
                  </a:ext>
                </a:extLst>
              </p:cNvPr>
              <p:cNvSpPr>
                <a:spLocks/>
              </p:cNvSpPr>
              <p:nvPr/>
            </p:nvSpPr>
            <p:spPr bwMode="auto">
              <a:xfrm>
                <a:off x="6415088" y="6850063"/>
                <a:ext cx="1169988" cy="871538"/>
              </a:xfrm>
              <a:custGeom>
                <a:avLst/>
                <a:gdLst>
                  <a:gd name="T0" fmla="*/ 269 w 737"/>
                  <a:gd name="T1" fmla="*/ 549 h 549"/>
                  <a:gd name="T2" fmla="*/ 0 w 737"/>
                  <a:gd name="T3" fmla="*/ 210 h 549"/>
                  <a:gd name="T4" fmla="*/ 263 w 737"/>
                  <a:gd name="T5" fmla="*/ 0 h 549"/>
                  <a:gd name="T6" fmla="*/ 737 w 737"/>
                  <a:gd name="T7" fmla="*/ 549 h 549"/>
                  <a:gd name="T8" fmla="*/ 269 w 737"/>
                  <a:gd name="T9" fmla="*/ 549 h 549"/>
                </a:gdLst>
                <a:ahLst/>
                <a:cxnLst>
                  <a:cxn ang="0">
                    <a:pos x="T0" y="T1"/>
                  </a:cxn>
                  <a:cxn ang="0">
                    <a:pos x="T2" y="T3"/>
                  </a:cxn>
                  <a:cxn ang="0">
                    <a:pos x="T4" y="T5"/>
                  </a:cxn>
                  <a:cxn ang="0">
                    <a:pos x="T6" y="T7"/>
                  </a:cxn>
                  <a:cxn ang="0">
                    <a:pos x="T8" y="T9"/>
                  </a:cxn>
                </a:cxnLst>
                <a:rect l="0" t="0" r="r" b="b"/>
                <a:pathLst>
                  <a:path w="737" h="549">
                    <a:moveTo>
                      <a:pt x="269" y="549"/>
                    </a:moveTo>
                    <a:lnTo>
                      <a:pt x="0" y="210"/>
                    </a:lnTo>
                    <a:lnTo>
                      <a:pt x="263" y="0"/>
                    </a:lnTo>
                    <a:lnTo>
                      <a:pt x="737" y="549"/>
                    </a:lnTo>
                    <a:lnTo>
                      <a:pt x="269" y="549"/>
                    </a:ln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0" name="Freeform 372">
                <a:extLst>
                  <a:ext uri="{FF2B5EF4-FFF2-40B4-BE49-F238E27FC236}">
                    <a16:creationId xmlns:a16="http://schemas.microsoft.com/office/drawing/2014/main" id="{0881FA55-8024-04A5-88FB-207621138178}"/>
                  </a:ext>
                </a:extLst>
              </p:cNvPr>
              <p:cNvSpPr>
                <a:spLocks/>
              </p:cNvSpPr>
              <p:nvPr/>
            </p:nvSpPr>
            <p:spPr bwMode="auto">
              <a:xfrm>
                <a:off x="5762626" y="6338888"/>
                <a:ext cx="508000" cy="420688"/>
              </a:xfrm>
              <a:custGeom>
                <a:avLst/>
                <a:gdLst>
                  <a:gd name="T0" fmla="*/ 178 w 187"/>
                  <a:gd name="T1" fmla="*/ 136 h 155"/>
                  <a:gd name="T2" fmla="*/ 178 w 187"/>
                  <a:gd name="T3" fmla="*/ 136 h 155"/>
                  <a:gd name="T4" fmla="*/ 137 w 187"/>
                  <a:gd name="T5" fmla="*/ 146 h 155"/>
                  <a:gd name="T6" fmla="*/ 18 w 187"/>
                  <a:gd name="T7" fmla="*/ 59 h 155"/>
                  <a:gd name="T8" fmla="*/ 9 w 187"/>
                  <a:gd name="T9" fmla="*/ 18 h 155"/>
                  <a:gd name="T10" fmla="*/ 50 w 187"/>
                  <a:gd name="T11" fmla="*/ 9 h 155"/>
                  <a:gd name="T12" fmla="*/ 169 w 187"/>
                  <a:gd name="T13" fmla="*/ 95 h 155"/>
                  <a:gd name="T14" fmla="*/ 178 w 187"/>
                  <a:gd name="T15" fmla="*/ 136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55">
                    <a:moveTo>
                      <a:pt x="178" y="136"/>
                    </a:moveTo>
                    <a:cubicBezTo>
                      <a:pt x="178" y="136"/>
                      <a:pt x="178" y="136"/>
                      <a:pt x="178" y="136"/>
                    </a:cubicBezTo>
                    <a:cubicBezTo>
                      <a:pt x="169" y="150"/>
                      <a:pt x="150" y="155"/>
                      <a:pt x="137" y="146"/>
                    </a:cubicBezTo>
                    <a:cubicBezTo>
                      <a:pt x="18" y="59"/>
                      <a:pt x="18" y="59"/>
                      <a:pt x="18" y="59"/>
                    </a:cubicBezTo>
                    <a:cubicBezTo>
                      <a:pt x="5" y="50"/>
                      <a:pt x="0" y="32"/>
                      <a:pt x="9" y="18"/>
                    </a:cubicBezTo>
                    <a:cubicBezTo>
                      <a:pt x="17" y="5"/>
                      <a:pt x="36" y="0"/>
                      <a:pt x="50" y="9"/>
                    </a:cubicBezTo>
                    <a:cubicBezTo>
                      <a:pt x="169" y="95"/>
                      <a:pt x="169" y="95"/>
                      <a:pt x="169" y="95"/>
                    </a:cubicBezTo>
                    <a:cubicBezTo>
                      <a:pt x="182" y="105"/>
                      <a:pt x="187" y="122"/>
                      <a:pt x="178" y="136"/>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1" name="Freeform 373">
                <a:extLst>
                  <a:ext uri="{FF2B5EF4-FFF2-40B4-BE49-F238E27FC236}">
                    <a16:creationId xmlns:a16="http://schemas.microsoft.com/office/drawing/2014/main" id="{5C348DD4-7C14-5859-F7AE-72ABD0AF2264}"/>
                  </a:ext>
                </a:extLst>
              </p:cNvPr>
              <p:cNvSpPr>
                <a:spLocks/>
              </p:cNvSpPr>
              <p:nvPr/>
            </p:nvSpPr>
            <p:spPr bwMode="auto">
              <a:xfrm>
                <a:off x="6540501" y="6189663"/>
                <a:ext cx="317500" cy="117475"/>
              </a:xfrm>
              <a:custGeom>
                <a:avLst/>
                <a:gdLst>
                  <a:gd name="T0" fmla="*/ 0 w 200"/>
                  <a:gd name="T1" fmla="*/ 32 h 74"/>
                  <a:gd name="T2" fmla="*/ 190 w 200"/>
                  <a:gd name="T3" fmla="*/ 0 h 74"/>
                  <a:gd name="T4" fmla="*/ 200 w 200"/>
                  <a:gd name="T5" fmla="*/ 72 h 74"/>
                  <a:gd name="T6" fmla="*/ 190 w 200"/>
                  <a:gd name="T7" fmla="*/ 74 h 74"/>
                  <a:gd name="T8" fmla="*/ 181 w 200"/>
                  <a:gd name="T9" fmla="*/ 10 h 74"/>
                  <a:gd name="T10" fmla="*/ 0 w 200"/>
                  <a:gd name="T11" fmla="*/ 43 h 74"/>
                  <a:gd name="T12" fmla="*/ 0 w 200"/>
                  <a:gd name="T13" fmla="*/ 32 h 74"/>
                </a:gdLst>
                <a:ahLst/>
                <a:cxnLst>
                  <a:cxn ang="0">
                    <a:pos x="T0" y="T1"/>
                  </a:cxn>
                  <a:cxn ang="0">
                    <a:pos x="T2" y="T3"/>
                  </a:cxn>
                  <a:cxn ang="0">
                    <a:pos x="T4" y="T5"/>
                  </a:cxn>
                  <a:cxn ang="0">
                    <a:pos x="T6" y="T7"/>
                  </a:cxn>
                  <a:cxn ang="0">
                    <a:pos x="T8" y="T9"/>
                  </a:cxn>
                  <a:cxn ang="0">
                    <a:pos x="T10" y="T11"/>
                  </a:cxn>
                  <a:cxn ang="0">
                    <a:pos x="T12" y="T13"/>
                  </a:cxn>
                </a:cxnLst>
                <a:rect l="0" t="0" r="r" b="b"/>
                <a:pathLst>
                  <a:path w="200" h="74">
                    <a:moveTo>
                      <a:pt x="0" y="32"/>
                    </a:moveTo>
                    <a:lnTo>
                      <a:pt x="190" y="0"/>
                    </a:lnTo>
                    <a:lnTo>
                      <a:pt x="200" y="72"/>
                    </a:lnTo>
                    <a:lnTo>
                      <a:pt x="190" y="74"/>
                    </a:lnTo>
                    <a:lnTo>
                      <a:pt x="181" y="10"/>
                    </a:lnTo>
                    <a:lnTo>
                      <a:pt x="0" y="43"/>
                    </a:lnTo>
                    <a:lnTo>
                      <a:pt x="0"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32" name="Freeform 374">
                <a:extLst>
                  <a:ext uri="{FF2B5EF4-FFF2-40B4-BE49-F238E27FC236}">
                    <a16:creationId xmlns:a16="http://schemas.microsoft.com/office/drawing/2014/main" id="{969D6008-198A-1ECB-FFC2-604FDE60DC0E}"/>
                  </a:ext>
                </a:extLst>
              </p:cNvPr>
              <p:cNvSpPr>
                <a:spLocks/>
              </p:cNvSpPr>
              <p:nvPr/>
            </p:nvSpPr>
            <p:spPr bwMode="auto">
              <a:xfrm>
                <a:off x="6510338" y="6216650"/>
                <a:ext cx="374650" cy="157163"/>
              </a:xfrm>
              <a:custGeom>
                <a:avLst/>
                <a:gdLst>
                  <a:gd name="T0" fmla="*/ 0 w 236"/>
                  <a:gd name="T1" fmla="*/ 27 h 99"/>
                  <a:gd name="T2" fmla="*/ 226 w 236"/>
                  <a:gd name="T3" fmla="*/ 0 h 99"/>
                  <a:gd name="T4" fmla="*/ 236 w 236"/>
                  <a:gd name="T5" fmla="*/ 72 h 99"/>
                  <a:gd name="T6" fmla="*/ 12 w 236"/>
                  <a:gd name="T7" fmla="*/ 99 h 99"/>
                  <a:gd name="T8" fmla="*/ 0 w 236"/>
                  <a:gd name="T9" fmla="*/ 27 h 99"/>
                </a:gdLst>
                <a:ahLst/>
                <a:cxnLst>
                  <a:cxn ang="0">
                    <a:pos x="T0" y="T1"/>
                  </a:cxn>
                  <a:cxn ang="0">
                    <a:pos x="T2" y="T3"/>
                  </a:cxn>
                  <a:cxn ang="0">
                    <a:pos x="T4" y="T5"/>
                  </a:cxn>
                  <a:cxn ang="0">
                    <a:pos x="T6" y="T7"/>
                  </a:cxn>
                  <a:cxn ang="0">
                    <a:pos x="T8" y="T9"/>
                  </a:cxn>
                </a:cxnLst>
                <a:rect l="0" t="0" r="r" b="b"/>
                <a:pathLst>
                  <a:path w="236" h="99">
                    <a:moveTo>
                      <a:pt x="0" y="27"/>
                    </a:moveTo>
                    <a:lnTo>
                      <a:pt x="226" y="0"/>
                    </a:lnTo>
                    <a:lnTo>
                      <a:pt x="236" y="72"/>
                    </a:lnTo>
                    <a:lnTo>
                      <a:pt x="12" y="99"/>
                    </a:lnTo>
                    <a:lnTo>
                      <a:pt x="0" y="27"/>
                    </a:lnTo>
                    <a:close/>
                  </a:path>
                </a:pathLst>
              </a:custGeom>
              <a:solidFill>
                <a:srgbClr val="6D738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3" name="Freeform 375">
                <a:extLst>
                  <a:ext uri="{FF2B5EF4-FFF2-40B4-BE49-F238E27FC236}">
                    <a16:creationId xmlns:a16="http://schemas.microsoft.com/office/drawing/2014/main" id="{A83474BA-11EB-3EDD-3538-CE938C3F58FB}"/>
                  </a:ext>
                </a:extLst>
              </p:cNvPr>
              <p:cNvSpPr>
                <a:spLocks/>
              </p:cNvSpPr>
              <p:nvPr/>
            </p:nvSpPr>
            <p:spPr bwMode="auto">
              <a:xfrm>
                <a:off x="6521451" y="6273800"/>
                <a:ext cx="363538" cy="100013"/>
              </a:xfrm>
              <a:custGeom>
                <a:avLst/>
                <a:gdLst>
                  <a:gd name="T0" fmla="*/ 224 w 229"/>
                  <a:gd name="T1" fmla="*/ 0 h 63"/>
                  <a:gd name="T2" fmla="*/ 229 w 229"/>
                  <a:gd name="T3" fmla="*/ 36 h 63"/>
                  <a:gd name="T4" fmla="*/ 5 w 229"/>
                  <a:gd name="T5" fmla="*/ 63 h 63"/>
                  <a:gd name="T6" fmla="*/ 0 w 229"/>
                  <a:gd name="T7" fmla="*/ 27 h 63"/>
                  <a:gd name="T8" fmla="*/ 224 w 229"/>
                  <a:gd name="T9" fmla="*/ 0 h 63"/>
                </a:gdLst>
                <a:ahLst/>
                <a:cxnLst>
                  <a:cxn ang="0">
                    <a:pos x="T0" y="T1"/>
                  </a:cxn>
                  <a:cxn ang="0">
                    <a:pos x="T2" y="T3"/>
                  </a:cxn>
                  <a:cxn ang="0">
                    <a:pos x="T4" y="T5"/>
                  </a:cxn>
                  <a:cxn ang="0">
                    <a:pos x="T6" y="T7"/>
                  </a:cxn>
                  <a:cxn ang="0">
                    <a:pos x="T8" y="T9"/>
                  </a:cxn>
                </a:cxnLst>
                <a:rect l="0" t="0" r="r" b="b"/>
                <a:pathLst>
                  <a:path w="229" h="63">
                    <a:moveTo>
                      <a:pt x="224" y="0"/>
                    </a:moveTo>
                    <a:lnTo>
                      <a:pt x="229" y="36"/>
                    </a:lnTo>
                    <a:lnTo>
                      <a:pt x="5" y="63"/>
                    </a:lnTo>
                    <a:lnTo>
                      <a:pt x="0" y="27"/>
                    </a:lnTo>
                    <a:lnTo>
                      <a:pt x="224" y="0"/>
                    </a:lnTo>
                    <a:close/>
                  </a:path>
                </a:pathLst>
              </a:custGeom>
              <a:solidFill>
                <a:srgbClr val="A8ABB4"/>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4" name="Freeform 376">
                <a:extLst>
                  <a:ext uri="{FF2B5EF4-FFF2-40B4-BE49-F238E27FC236}">
                    <a16:creationId xmlns:a16="http://schemas.microsoft.com/office/drawing/2014/main" id="{0431F25E-BCD4-F181-50E7-AEA68084DE5E}"/>
                  </a:ext>
                </a:extLst>
              </p:cNvPr>
              <p:cNvSpPr>
                <a:spLocks/>
              </p:cNvSpPr>
              <p:nvPr/>
            </p:nvSpPr>
            <p:spPr bwMode="auto">
              <a:xfrm>
                <a:off x="6484938" y="6276975"/>
                <a:ext cx="41275" cy="84138"/>
              </a:xfrm>
              <a:custGeom>
                <a:avLst/>
                <a:gdLst>
                  <a:gd name="T0" fmla="*/ 0 w 26"/>
                  <a:gd name="T1" fmla="*/ 1 h 53"/>
                  <a:gd name="T2" fmla="*/ 18 w 26"/>
                  <a:gd name="T3" fmla="*/ 0 h 53"/>
                  <a:gd name="T4" fmla="*/ 26 w 26"/>
                  <a:gd name="T5" fmla="*/ 51 h 53"/>
                  <a:gd name="T6" fmla="*/ 6 w 26"/>
                  <a:gd name="T7" fmla="*/ 53 h 53"/>
                  <a:gd name="T8" fmla="*/ 0 w 26"/>
                  <a:gd name="T9" fmla="*/ 1 h 53"/>
                </a:gdLst>
                <a:ahLst/>
                <a:cxnLst>
                  <a:cxn ang="0">
                    <a:pos x="T0" y="T1"/>
                  </a:cxn>
                  <a:cxn ang="0">
                    <a:pos x="T2" y="T3"/>
                  </a:cxn>
                  <a:cxn ang="0">
                    <a:pos x="T4" y="T5"/>
                  </a:cxn>
                  <a:cxn ang="0">
                    <a:pos x="T6" y="T7"/>
                  </a:cxn>
                  <a:cxn ang="0">
                    <a:pos x="T8" y="T9"/>
                  </a:cxn>
                </a:cxnLst>
                <a:rect l="0" t="0" r="r" b="b"/>
                <a:pathLst>
                  <a:path w="26" h="53">
                    <a:moveTo>
                      <a:pt x="0" y="1"/>
                    </a:moveTo>
                    <a:lnTo>
                      <a:pt x="18" y="0"/>
                    </a:lnTo>
                    <a:lnTo>
                      <a:pt x="26" y="51"/>
                    </a:lnTo>
                    <a:lnTo>
                      <a:pt x="6" y="53"/>
                    </a:lnTo>
                    <a:lnTo>
                      <a:pt x="0"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nvGrpSpPr>
            <p:cNvPr id="7" name="Group 6">
              <a:extLst>
                <a:ext uri="{FF2B5EF4-FFF2-40B4-BE49-F238E27FC236}">
                  <a16:creationId xmlns:a16="http://schemas.microsoft.com/office/drawing/2014/main" id="{CDD0536F-B701-7542-571A-CDBD5B417352}"/>
                </a:ext>
              </a:extLst>
            </p:cNvPr>
            <p:cNvGrpSpPr/>
            <p:nvPr/>
          </p:nvGrpSpPr>
          <p:grpSpPr>
            <a:xfrm>
              <a:off x="3692525" y="5902325"/>
              <a:ext cx="1673226" cy="2295526"/>
              <a:chOff x="3692525" y="5902325"/>
              <a:chExt cx="1673226" cy="2295526"/>
            </a:xfrm>
          </p:grpSpPr>
          <p:sp>
            <p:nvSpPr>
              <p:cNvPr id="8" name="Freeform 377">
                <a:extLst>
                  <a:ext uri="{FF2B5EF4-FFF2-40B4-BE49-F238E27FC236}">
                    <a16:creationId xmlns:a16="http://schemas.microsoft.com/office/drawing/2014/main" id="{2D087ECF-B68E-C115-4804-4B20DC3C06E9}"/>
                  </a:ext>
                </a:extLst>
              </p:cNvPr>
              <p:cNvSpPr>
                <a:spLocks/>
              </p:cNvSpPr>
              <p:nvPr/>
            </p:nvSpPr>
            <p:spPr bwMode="auto">
              <a:xfrm>
                <a:off x="4138613" y="6673850"/>
                <a:ext cx="663575" cy="738188"/>
              </a:xfrm>
              <a:custGeom>
                <a:avLst/>
                <a:gdLst>
                  <a:gd name="T0" fmla="*/ 418 w 418"/>
                  <a:gd name="T1" fmla="*/ 75 h 465"/>
                  <a:gd name="T2" fmla="*/ 274 w 418"/>
                  <a:gd name="T3" fmla="*/ 390 h 465"/>
                  <a:gd name="T4" fmla="*/ 67 w 418"/>
                  <a:gd name="T5" fmla="*/ 465 h 465"/>
                  <a:gd name="T6" fmla="*/ 14 w 418"/>
                  <a:gd name="T7" fmla="*/ 436 h 465"/>
                  <a:gd name="T8" fmla="*/ 0 w 418"/>
                  <a:gd name="T9" fmla="*/ 391 h 465"/>
                  <a:gd name="T10" fmla="*/ 180 w 418"/>
                  <a:gd name="T11" fmla="*/ 0 h 465"/>
                  <a:gd name="T12" fmla="*/ 418 w 418"/>
                  <a:gd name="T13" fmla="*/ 75 h 465"/>
                </a:gdLst>
                <a:ahLst/>
                <a:cxnLst>
                  <a:cxn ang="0">
                    <a:pos x="T0" y="T1"/>
                  </a:cxn>
                  <a:cxn ang="0">
                    <a:pos x="T2" y="T3"/>
                  </a:cxn>
                  <a:cxn ang="0">
                    <a:pos x="T4" y="T5"/>
                  </a:cxn>
                  <a:cxn ang="0">
                    <a:pos x="T6" y="T7"/>
                  </a:cxn>
                  <a:cxn ang="0">
                    <a:pos x="T8" y="T9"/>
                  </a:cxn>
                  <a:cxn ang="0">
                    <a:pos x="T10" y="T11"/>
                  </a:cxn>
                  <a:cxn ang="0">
                    <a:pos x="T12" y="T13"/>
                  </a:cxn>
                </a:cxnLst>
                <a:rect l="0" t="0" r="r" b="b"/>
                <a:pathLst>
                  <a:path w="418" h="465">
                    <a:moveTo>
                      <a:pt x="418" y="75"/>
                    </a:moveTo>
                    <a:lnTo>
                      <a:pt x="274" y="390"/>
                    </a:lnTo>
                    <a:lnTo>
                      <a:pt x="67" y="465"/>
                    </a:lnTo>
                    <a:lnTo>
                      <a:pt x="14" y="436"/>
                    </a:lnTo>
                    <a:lnTo>
                      <a:pt x="0" y="391"/>
                    </a:lnTo>
                    <a:lnTo>
                      <a:pt x="180" y="0"/>
                    </a:lnTo>
                    <a:lnTo>
                      <a:pt x="418" y="75"/>
                    </a:lnTo>
                    <a:close/>
                  </a:path>
                </a:pathLst>
              </a:custGeom>
              <a:solidFill>
                <a:srgbClr val="E7D1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9" name="Freeform 378">
                <a:extLst>
                  <a:ext uri="{FF2B5EF4-FFF2-40B4-BE49-F238E27FC236}">
                    <a16:creationId xmlns:a16="http://schemas.microsoft.com/office/drawing/2014/main" id="{71A26C1B-7D25-E9D8-EA99-056C1CEEA210}"/>
                  </a:ext>
                </a:extLst>
              </p:cNvPr>
              <p:cNvSpPr>
                <a:spLocks/>
              </p:cNvSpPr>
              <p:nvPr/>
            </p:nvSpPr>
            <p:spPr bwMode="auto">
              <a:xfrm>
                <a:off x="4081463" y="6727825"/>
                <a:ext cx="657225" cy="681038"/>
              </a:xfrm>
              <a:custGeom>
                <a:avLst/>
                <a:gdLst>
                  <a:gd name="T0" fmla="*/ 205 w 414"/>
                  <a:gd name="T1" fmla="*/ 0 h 429"/>
                  <a:gd name="T2" fmla="*/ 0 w 414"/>
                  <a:gd name="T3" fmla="*/ 376 h 429"/>
                  <a:gd name="T4" fmla="*/ 98 w 414"/>
                  <a:gd name="T5" fmla="*/ 429 h 429"/>
                  <a:gd name="T6" fmla="*/ 294 w 414"/>
                  <a:gd name="T7" fmla="*/ 359 h 429"/>
                  <a:gd name="T8" fmla="*/ 414 w 414"/>
                  <a:gd name="T9" fmla="*/ 138 h 429"/>
                  <a:gd name="T10" fmla="*/ 205 w 414"/>
                  <a:gd name="T11" fmla="*/ 0 h 429"/>
                </a:gdLst>
                <a:ahLst/>
                <a:cxnLst>
                  <a:cxn ang="0">
                    <a:pos x="T0" y="T1"/>
                  </a:cxn>
                  <a:cxn ang="0">
                    <a:pos x="T2" y="T3"/>
                  </a:cxn>
                  <a:cxn ang="0">
                    <a:pos x="T4" y="T5"/>
                  </a:cxn>
                  <a:cxn ang="0">
                    <a:pos x="T6" y="T7"/>
                  </a:cxn>
                  <a:cxn ang="0">
                    <a:pos x="T8" y="T9"/>
                  </a:cxn>
                  <a:cxn ang="0">
                    <a:pos x="T10" y="T11"/>
                  </a:cxn>
                </a:cxnLst>
                <a:rect l="0" t="0" r="r" b="b"/>
                <a:pathLst>
                  <a:path w="414" h="429">
                    <a:moveTo>
                      <a:pt x="205" y="0"/>
                    </a:moveTo>
                    <a:lnTo>
                      <a:pt x="0" y="376"/>
                    </a:lnTo>
                    <a:lnTo>
                      <a:pt x="98" y="429"/>
                    </a:lnTo>
                    <a:lnTo>
                      <a:pt x="294" y="359"/>
                    </a:lnTo>
                    <a:lnTo>
                      <a:pt x="414" y="138"/>
                    </a:lnTo>
                    <a:lnTo>
                      <a:pt x="205" y="0"/>
                    </a:ln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0" name="Freeform 379">
                <a:extLst>
                  <a:ext uri="{FF2B5EF4-FFF2-40B4-BE49-F238E27FC236}">
                    <a16:creationId xmlns:a16="http://schemas.microsoft.com/office/drawing/2014/main" id="{FC807494-E4E1-B99C-055E-8C5CC9E3F971}"/>
                  </a:ext>
                </a:extLst>
              </p:cNvPr>
              <p:cNvSpPr>
                <a:spLocks/>
              </p:cNvSpPr>
              <p:nvPr/>
            </p:nvSpPr>
            <p:spPr bwMode="auto">
              <a:xfrm>
                <a:off x="4084638" y="6880225"/>
                <a:ext cx="600075" cy="531813"/>
              </a:xfrm>
              <a:custGeom>
                <a:avLst/>
                <a:gdLst>
                  <a:gd name="T0" fmla="*/ 125 w 378"/>
                  <a:gd name="T1" fmla="*/ 0 h 335"/>
                  <a:gd name="T2" fmla="*/ 0 w 378"/>
                  <a:gd name="T3" fmla="*/ 234 h 335"/>
                  <a:gd name="T4" fmla="*/ 10 w 378"/>
                  <a:gd name="T5" fmla="*/ 287 h 335"/>
                  <a:gd name="T6" fmla="*/ 101 w 378"/>
                  <a:gd name="T7" fmla="*/ 335 h 335"/>
                  <a:gd name="T8" fmla="*/ 315 w 378"/>
                  <a:gd name="T9" fmla="*/ 256 h 335"/>
                  <a:gd name="T10" fmla="*/ 378 w 378"/>
                  <a:gd name="T11" fmla="*/ 138 h 335"/>
                  <a:gd name="T12" fmla="*/ 125 w 378"/>
                  <a:gd name="T13" fmla="*/ 0 h 335"/>
                </a:gdLst>
                <a:ahLst/>
                <a:cxnLst>
                  <a:cxn ang="0">
                    <a:pos x="T0" y="T1"/>
                  </a:cxn>
                  <a:cxn ang="0">
                    <a:pos x="T2" y="T3"/>
                  </a:cxn>
                  <a:cxn ang="0">
                    <a:pos x="T4" y="T5"/>
                  </a:cxn>
                  <a:cxn ang="0">
                    <a:pos x="T6" y="T7"/>
                  </a:cxn>
                  <a:cxn ang="0">
                    <a:pos x="T8" y="T9"/>
                  </a:cxn>
                  <a:cxn ang="0">
                    <a:pos x="T10" y="T11"/>
                  </a:cxn>
                  <a:cxn ang="0">
                    <a:pos x="T12" y="T13"/>
                  </a:cxn>
                </a:cxnLst>
                <a:rect l="0" t="0" r="r" b="b"/>
                <a:pathLst>
                  <a:path w="378" h="335">
                    <a:moveTo>
                      <a:pt x="125" y="0"/>
                    </a:moveTo>
                    <a:lnTo>
                      <a:pt x="0" y="234"/>
                    </a:lnTo>
                    <a:lnTo>
                      <a:pt x="10" y="287"/>
                    </a:lnTo>
                    <a:lnTo>
                      <a:pt x="101" y="335"/>
                    </a:lnTo>
                    <a:lnTo>
                      <a:pt x="315" y="256"/>
                    </a:lnTo>
                    <a:lnTo>
                      <a:pt x="378" y="138"/>
                    </a:lnTo>
                    <a:lnTo>
                      <a:pt x="125"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1" name="Freeform 380">
                <a:extLst>
                  <a:ext uri="{FF2B5EF4-FFF2-40B4-BE49-F238E27FC236}">
                    <a16:creationId xmlns:a16="http://schemas.microsoft.com/office/drawing/2014/main" id="{14D6D3AB-92CD-A381-16B7-4BCD046F7721}"/>
                  </a:ext>
                </a:extLst>
              </p:cNvPr>
              <p:cNvSpPr>
                <a:spLocks/>
              </p:cNvSpPr>
              <p:nvPr/>
            </p:nvSpPr>
            <p:spPr bwMode="auto">
              <a:xfrm>
                <a:off x="3692525" y="7034213"/>
                <a:ext cx="911225" cy="1163638"/>
              </a:xfrm>
              <a:custGeom>
                <a:avLst/>
                <a:gdLst>
                  <a:gd name="T0" fmla="*/ 310 w 574"/>
                  <a:gd name="T1" fmla="*/ 0 h 733"/>
                  <a:gd name="T2" fmla="*/ 0 w 574"/>
                  <a:gd name="T3" fmla="*/ 659 h 733"/>
                  <a:gd name="T4" fmla="*/ 302 w 574"/>
                  <a:gd name="T5" fmla="*/ 733 h 733"/>
                  <a:gd name="T6" fmla="*/ 574 w 574"/>
                  <a:gd name="T7" fmla="*/ 144 h 733"/>
                  <a:gd name="T8" fmla="*/ 310 w 574"/>
                  <a:gd name="T9" fmla="*/ 0 h 733"/>
                </a:gdLst>
                <a:ahLst/>
                <a:cxnLst>
                  <a:cxn ang="0">
                    <a:pos x="T0" y="T1"/>
                  </a:cxn>
                  <a:cxn ang="0">
                    <a:pos x="T2" y="T3"/>
                  </a:cxn>
                  <a:cxn ang="0">
                    <a:pos x="T4" y="T5"/>
                  </a:cxn>
                  <a:cxn ang="0">
                    <a:pos x="T6" y="T7"/>
                  </a:cxn>
                  <a:cxn ang="0">
                    <a:pos x="T8" y="T9"/>
                  </a:cxn>
                </a:cxnLst>
                <a:rect l="0" t="0" r="r" b="b"/>
                <a:pathLst>
                  <a:path w="574" h="733">
                    <a:moveTo>
                      <a:pt x="310" y="0"/>
                    </a:moveTo>
                    <a:lnTo>
                      <a:pt x="0" y="659"/>
                    </a:lnTo>
                    <a:lnTo>
                      <a:pt x="302" y="733"/>
                    </a:lnTo>
                    <a:lnTo>
                      <a:pt x="574" y="144"/>
                    </a:lnTo>
                    <a:lnTo>
                      <a:pt x="310" y="0"/>
                    </a:ln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2" name="Freeform 381">
                <a:extLst>
                  <a:ext uri="{FF2B5EF4-FFF2-40B4-BE49-F238E27FC236}">
                    <a16:creationId xmlns:a16="http://schemas.microsoft.com/office/drawing/2014/main" id="{56B0FF43-89B5-C4EB-B52A-513F1FB23777}"/>
                  </a:ext>
                </a:extLst>
              </p:cNvPr>
              <p:cNvSpPr>
                <a:spLocks/>
              </p:cNvSpPr>
              <p:nvPr/>
            </p:nvSpPr>
            <p:spPr bwMode="auto">
              <a:xfrm>
                <a:off x="4757738" y="6445250"/>
                <a:ext cx="442913" cy="463550"/>
              </a:xfrm>
              <a:custGeom>
                <a:avLst/>
                <a:gdLst>
                  <a:gd name="T0" fmla="*/ 163 w 163"/>
                  <a:gd name="T1" fmla="*/ 29 h 171"/>
                  <a:gd name="T2" fmla="*/ 85 w 163"/>
                  <a:gd name="T3" fmla="*/ 123 h 171"/>
                  <a:gd name="T4" fmla="*/ 12 w 163"/>
                  <a:gd name="T5" fmla="*/ 162 h 171"/>
                  <a:gd name="T6" fmla="*/ 32 w 163"/>
                  <a:gd name="T7" fmla="*/ 99 h 171"/>
                  <a:gd name="T8" fmla="*/ 91 w 163"/>
                  <a:gd name="T9" fmla="*/ 36 h 171"/>
                  <a:gd name="T10" fmla="*/ 163 w 163"/>
                  <a:gd name="T11" fmla="*/ 29 h 171"/>
                </a:gdLst>
                <a:ahLst/>
                <a:cxnLst>
                  <a:cxn ang="0">
                    <a:pos x="T0" y="T1"/>
                  </a:cxn>
                  <a:cxn ang="0">
                    <a:pos x="T2" y="T3"/>
                  </a:cxn>
                  <a:cxn ang="0">
                    <a:pos x="T4" y="T5"/>
                  </a:cxn>
                  <a:cxn ang="0">
                    <a:pos x="T6" y="T7"/>
                  </a:cxn>
                  <a:cxn ang="0">
                    <a:pos x="T8" y="T9"/>
                  </a:cxn>
                  <a:cxn ang="0">
                    <a:pos x="T10" y="T11"/>
                  </a:cxn>
                </a:cxnLst>
                <a:rect l="0" t="0" r="r" b="b"/>
                <a:pathLst>
                  <a:path w="163" h="171">
                    <a:moveTo>
                      <a:pt x="163" y="29"/>
                    </a:moveTo>
                    <a:cubicBezTo>
                      <a:pt x="85" y="123"/>
                      <a:pt x="85" y="123"/>
                      <a:pt x="85" y="123"/>
                    </a:cubicBezTo>
                    <a:cubicBezTo>
                      <a:pt x="75" y="135"/>
                      <a:pt x="25" y="171"/>
                      <a:pt x="12" y="162"/>
                    </a:cubicBezTo>
                    <a:cubicBezTo>
                      <a:pt x="0" y="153"/>
                      <a:pt x="22" y="111"/>
                      <a:pt x="32" y="99"/>
                    </a:cubicBezTo>
                    <a:cubicBezTo>
                      <a:pt x="91" y="36"/>
                      <a:pt x="91" y="36"/>
                      <a:pt x="91" y="36"/>
                    </a:cubicBezTo>
                    <a:cubicBezTo>
                      <a:pt x="125" y="0"/>
                      <a:pt x="150" y="18"/>
                      <a:pt x="163" y="29"/>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sp>
            <p:nvSpPr>
              <p:cNvPr id="13" name="Freeform 382">
                <a:extLst>
                  <a:ext uri="{FF2B5EF4-FFF2-40B4-BE49-F238E27FC236}">
                    <a16:creationId xmlns:a16="http://schemas.microsoft.com/office/drawing/2014/main" id="{C0650217-3AFE-1BBB-FDB0-C6DDC43F93F3}"/>
                  </a:ext>
                </a:extLst>
              </p:cNvPr>
              <p:cNvSpPr>
                <a:spLocks/>
              </p:cNvSpPr>
              <p:nvPr/>
            </p:nvSpPr>
            <p:spPr bwMode="auto">
              <a:xfrm>
                <a:off x="4379913" y="5902325"/>
                <a:ext cx="985838" cy="1089025"/>
              </a:xfrm>
              <a:custGeom>
                <a:avLst/>
                <a:gdLst>
                  <a:gd name="T0" fmla="*/ 297 w 363"/>
                  <a:gd name="T1" fmla="*/ 30 h 401"/>
                  <a:gd name="T2" fmla="*/ 229 w 363"/>
                  <a:gd name="T3" fmla="*/ 155 h 401"/>
                  <a:gd name="T4" fmla="*/ 177 w 363"/>
                  <a:gd name="T5" fmla="*/ 146 h 401"/>
                  <a:gd name="T6" fmla="*/ 128 w 363"/>
                  <a:gd name="T7" fmla="*/ 129 h 401"/>
                  <a:gd name="T8" fmla="*/ 77 w 363"/>
                  <a:gd name="T9" fmla="*/ 124 h 401"/>
                  <a:gd name="T10" fmla="*/ 20 w 363"/>
                  <a:gd name="T11" fmla="*/ 229 h 401"/>
                  <a:gd name="T12" fmla="*/ 4 w 363"/>
                  <a:gd name="T13" fmla="*/ 327 h 401"/>
                  <a:gd name="T14" fmla="*/ 132 w 363"/>
                  <a:gd name="T15" fmla="*/ 383 h 401"/>
                  <a:gd name="T16" fmla="*/ 184 w 363"/>
                  <a:gd name="T17" fmla="*/ 348 h 401"/>
                  <a:gd name="T18" fmla="*/ 343 w 363"/>
                  <a:gd name="T19" fmla="*/ 56 h 401"/>
                  <a:gd name="T20" fmla="*/ 297 w 363"/>
                  <a:gd name="T21" fmla="*/ 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401">
                    <a:moveTo>
                      <a:pt x="297" y="30"/>
                    </a:moveTo>
                    <a:cubicBezTo>
                      <a:pt x="229" y="155"/>
                      <a:pt x="229" y="155"/>
                      <a:pt x="229" y="155"/>
                    </a:cubicBezTo>
                    <a:cubicBezTo>
                      <a:pt x="227" y="131"/>
                      <a:pt x="191" y="125"/>
                      <a:pt x="177" y="146"/>
                    </a:cubicBezTo>
                    <a:cubicBezTo>
                      <a:pt x="177" y="121"/>
                      <a:pt x="145" y="112"/>
                      <a:pt x="128" y="129"/>
                    </a:cubicBezTo>
                    <a:cubicBezTo>
                      <a:pt x="125" y="106"/>
                      <a:pt x="89" y="101"/>
                      <a:pt x="77" y="124"/>
                    </a:cubicBezTo>
                    <a:cubicBezTo>
                      <a:pt x="20" y="229"/>
                      <a:pt x="20" y="229"/>
                      <a:pt x="20" y="229"/>
                    </a:cubicBezTo>
                    <a:cubicBezTo>
                      <a:pt x="4" y="259"/>
                      <a:pt x="0" y="305"/>
                      <a:pt x="4" y="327"/>
                    </a:cubicBezTo>
                    <a:cubicBezTo>
                      <a:pt x="17" y="392"/>
                      <a:pt x="101" y="401"/>
                      <a:pt x="132" y="383"/>
                    </a:cubicBezTo>
                    <a:cubicBezTo>
                      <a:pt x="156" y="370"/>
                      <a:pt x="175" y="363"/>
                      <a:pt x="184" y="348"/>
                    </a:cubicBezTo>
                    <a:cubicBezTo>
                      <a:pt x="343" y="56"/>
                      <a:pt x="343" y="56"/>
                      <a:pt x="343" y="56"/>
                    </a:cubicBezTo>
                    <a:cubicBezTo>
                      <a:pt x="363" y="20"/>
                      <a:pt x="313" y="0"/>
                      <a:pt x="297" y="30"/>
                    </a:cubicBezTo>
                    <a:close/>
                  </a:path>
                </a:pathLst>
              </a:custGeom>
              <a:solidFill>
                <a:srgbClr val="FED4A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dirty="0"/>
              </a:p>
            </p:txBody>
          </p:sp>
          <p:sp>
            <p:nvSpPr>
              <p:cNvPr id="14" name="Freeform 383">
                <a:extLst>
                  <a:ext uri="{FF2B5EF4-FFF2-40B4-BE49-F238E27FC236}">
                    <a16:creationId xmlns:a16="http://schemas.microsoft.com/office/drawing/2014/main" id="{DA07567A-C383-B1AC-69E8-A7D9571C849C}"/>
                  </a:ext>
                </a:extLst>
              </p:cNvPr>
              <p:cNvSpPr>
                <a:spLocks noEditPoints="1"/>
              </p:cNvSpPr>
              <p:nvPr/>
            </p:nvSpPr>
            <p:spPr bwMode="auto">
              <a:xfrm>
                <a:off x="4670426" y="6240463"/>
                <a:ext cx="331788" cy="217488"/>
              </a:xfrm>
              <a:custGeom>
                <a:avLst/>
                <a:gdLst>
                  <a:gd name="T0" fmla="*/ 0 w 122"/>
                  <a:gd name="T1" fmla="*/ 40 h 80"/>
                  <a:gd name="T2" fmla="*/ 20 w 122"/>
                  <a:gd name="T3" fmla="*/ 0 h 80"/>
                  <a:gd name="T4" fmla="*/ 21 w 122"/>
                  <a:gd name="T5" fmla="*/ 4 h 80"/>
                  <a:gd name="T6" fmla="*/ 26 w 122"/>
                  <a:gd name="T7" fmla="*/ 0 h 80"/>
                  <a:gd name="T8" fmla="*/ 0 w 122"/>
                  <a:gd name="T9" fmla="*/ 40 h 80"/>
                  <a:gd name="T10" fmla="*/ 122 w 122"/>
                  <a:gd name="T11" fmla="*/ 29 h 80"/>
                  <a:gd name="T12" fmla="*/ 121 w 122"/>
                  <a:gd name="T13" fmla="*/ 23 h 80"/>
                  <a:gd name="T14" fmla="*/ 92 w 122"/>
                  <a:gd name="T15" fmla="*/ 80 h 80"/>
                  <a:gd name="T16" fmla="*/ 122 w 122"/>
                  <a:gd name="T17" fmla="*/ 30 h 80"/>
                  <a:gd name="T18" fmla="*/ 122 w 122"/>
                  <a:gd name="T19" fmla="*/ 29 h 80"/>
                  <a:gd name="T20" fmla="*/ 77 w 122"/>
                  <a:gd name="T21" fmla="*/ 13 h 80"/>
                  <a:gd name="T22" fmla="*/ 70 w 122"/>
                  <a:gd name="T23" fmla="*/ 21 h 80"/>
                  <a:gd name="T24" fmla="*/ 70 w 122"/>
                  <a:gd name="T25" fmla="*/ 16 h 80"/>
                  <a:gd name="T26" fmla="*/ 45 w 122"/>
                  <a:gd name="T27" fmla="*/ 62 h 80"/>
                  <a:gd name="T28" fmla="*/ 77 w 122"/>
                  <a:gd name="T29"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80">
                    <a:moveTo>
                      <a:pt x="0" y="40"/>
                    </a:moveTo>
                    <a:cubicBezTo>
                      <a:pt x="0" y="40"/>
                      <a:pt x="10" y="19"/>
                      <a:pt x="20" y="0"/>
                    </a:cubicBezTo>
                    <a:cubicBezTo>
                      <a:pt x="20" y="1"/>
                      <a:pt x="21" y="3"/>
                      <a:pt x="21" y="4"/>
                    </a:cubicBezTo>
                    <a:cubicBezTo>
                      <a:pt x="22" y="2"/>
                      <a:pt x="24" y="1"/>
                      <a:pt x="26" y="0"/>
                    </a:cubicBezTo>
                    <a:cubicBezTo>
                      <a:pt x="14" y="18"/>
                      <a:pt x="0" y="40"/>
                      <a:pt x="0" y="40"/>
                    </a:cubicBezTo>
                    <a:close/>
                    <a:moveTo>
                      <a:pt x="122" y="29"/>
                    </a:moveTo>
                    <a:cubicBezTo>
                      <a:pt x="122" y="27"/>
                      <a:pt x="121" y="25"/>
                      <a:pt x="121" y="23"/>
                    </a:cubicBezTo>
                    <a:cubicBezTo>
                      <a:pt x="110" y="44"/>
                      <a:pt x="92" y="80"/>
                      <a:pt x="92" y="80"/>
                    </a:cubicBezTo>
                    <a:cubicBezTo>
                      <a:pt x="92" y="80"/>
                      <a:pt x="114" y="45"/>
                      <a:pt x="122" y="30"/>
                    </a:cubicBezTo>
                    <a:cubicBezTo>
                      <a:pt x="122" y="30"/>
                      <a:pt x="122" y="30"/>
                      <a:pt x="122" y="29"/>
                    </a:cubicBezTo>
                    <a:close/>
                    <a:moveTo>
                      <a:pt x="77" y="13"/>
                    </a:moveTo>
                    <a:cubicBezTo>
                      <a:pt x="75" y="15"/>
                      <a:pt x="72" y="18"/>
                      <a:pt x="70" y="21"/>
                    </a:cubicBezTo>
                    <a:cubicBezTo>
                      <a:pt x="70" y="19"/>
                      <a:pt x="70" y="18"/>
                      <a:pt x="70" y="16"/>
                    </a:cubicBezTo>
                    <a:cubicBezTo>
                      <a:pt x="59" y="37"/>
                      <a:pt x="45" y="62"/>
                      <a:pt x="45" y="62"/>
                    </a:cubicBezTo>
                    <a:cubicBezTo>
                      <a:pt x="45" y="62"/>
                      <a:pt x="65" y="32"/>
                      <a:pt x="77" y="13"/>
                    </a:cubicBezTo>
                    <a:close/>
                  </a:path>
                </a:pathLst>
              </a:custGeom>
              <a:solidFill>
                <a:srgbClr val="D4A26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13"/>
              </a:p>
            </p:txBody>
          </p:sp>
        </p:grpSp>
      </p:grpSp>
      <p:pic>
        <p:nvPicPr>
          <p:cNvPr id="2" name="Grafik 6" descr="light-001.gif"/>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l="13542" r="13542"/>
          <a:stretch>
            <a:fillRect/>
          </a:stretch>
        </p:blipFill>
        <p:spPr bwMode="auto">
          <a:xfrm>
            <a:off x="0" y="5683093"/>
            <a:ext cx="9144000" cy="116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DD71824A-2934-AE29-CFAE-97D6364483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92465" y="5913396"/>
            <a:ext cx="680085" cy="680085"/>
          </a:xfrm>
          <a:prstGeom prst="rect">
            <a:avLst/>
          </a:prstGeom>
        </p:spPr>
      </p:pic>
      <p:sp>
        <p:nvSpPr>
          <p:cNvPr id="51" name="제목 6">
            <a:extLst>
              <a:ext uri="{FF2B5EF4-FFF2-40B4-BE49-F238E27FC236}">
                <a16:creationId xmlns:a16="http://schemas.microsoft.com/office/drawing/2014/main" id="{F05012CC-2517-5A68-30D0-14C98391C51C}"/>
              </a:ext>
            </a:extLst>
          </p:cNvPr>
          <p:cNvSpPr txBox="1">
            <a:spLocks/>
          </p:cNvSpPr>
          <p:nvPr userDrawn="1"/>
        </p:nvSpPr>
        <p:spPr>
          <a:xfrm>
            <a:off x="424181" y="6014605"/>
            <a:ext cx="1785393" cy="477666"/>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Autofit/>
          </a:bodyPr>
          <a:lstStyle>
            <a:lvl1pPr marL="0" indent="0" algn="l"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319CB5"/>
                </a:solidFill>
                <a:effectLst/>
                <a:latin typeface="+mj-lt"/>
                <a:ea typeface="맑은 고딕" panose="020B0503020000020004" pitchFamily="50" charset="-127"/>
                <a:cs typeface="+mj-cs"/>
              </a:defRPr>
            </a:lvl1pPr>
          </a:lstStyle>
          <a:p>
            <a:pPr defTabSz="685800">
              <a:buClr>
                <a:srgbClr val="0000FF"/>
              </a:buClr>
              <a:defRPr/>
            </a:pPr>
            <a:r>
              <a:rPr lang="en-US" altLang="ko-KR" sz="1200" dirty="0">
                <a:solidFill>
                  <a:schemeClr val="bg1"/>
                </a:solidFill>
                <a:latin typeface="Roboto Balck"/>
                <a:ea typeface="Roboto" panose="02000000000000000000" pitchFamily="2" charset="0"/>
              </a:rPr>
              <a:t>Performance audit on </a:t>
            </a:r>
          </a:p>
          <a:p>
            <a:pPr defTabSz="685800">
              <a:buClr>
                <a:srgbClr val="0000FF"/>
              </a:buClr>
              <a:defRPr/>
            </a:pPr>
            <a:r>
              <a:rPr lang="en-US" altLang="ko-KR" sz="1200" b="1" dirty="0">
                <a:solidFill>
                  <a:schemeClr val="bg1"/>
                </a:solidFill>
                <a:latin typeface="Roboto Balck"/>
                <a:ea typeface="Roboto" panose="02000000000000000000" pitchFamily="2" charset="0"/>
              </a:rPr>
              <a:t>Water Provision</a:t>
            </a:r>
            <a:endParaRPr lang="en-US" altLang="en-US" sz="1200" b="1" dirty="0">
              <a:solidFill>
                <a:schemeClr val="bg1"/>
              </a:solidFill>
              <a:latin typeface="Roboto Balck"/>
              <a:ea typeface="Roboto" panose="02000000000000000000" pitchFamily="2" charset="0"/>
            </a:endParaRPr>
          </a:p>
        </p:txBody>
      </p:sp>
    </p:spTree>
    <p:extLst>
      <p:ext uri="{BB962C8B-B14F-4D97-AF65-F5344CB8AC3E}">
        <p14:creationId xmlns:p14="http://schemas.microsoft.com/office/powerpoint/2010/main" val="406074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6667" decel="5333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73072" y="850812"/>
            <a:ext cx="2073886" cy="2765181"/>
          </a:xfrm>
          <a:prstGeom prst="ellipse">
            <a:avLst/>
          </a:prstGeom>
        </p:spPr>
        <p:txBody>
          <a:bodyPr rtlCol="0">
            <a:normAutofit/>
          </a:bodyPr>
          <a:lstStyle/>
          <a:p>
            <a:pPr lvl="0"/>
            <a:endParaRPr lang="en-US" noProof="0"/>
          </a:p>
        </p:txBody>
      </p:sp>
    </p:spTree>
    <p:extLst>
      <p:ext uri="{BB962C8B-B14F-4D97-AF65-F5344CB8AC3E}">
        <p14:creationId xmlns:p14="http://schemas.microsoft.com/office/powerpoint/2010/main" val="66389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5" name="Picture Placeholder 11"/>
          <p:cNvSpPr>
            <a:spLocks noGrp="1"/>
          </p:cNvSpPr>
          <p:nvPr>
            <p:ph type="pic" sz="quarter" idx="13"/>
          </p:nvPr>
        </p:nvSpPr>
        <p:spPr>
          <a:xfrm>
            <a:off x="6901565" y="1905000"/>
            <a:ext cx="1359462" cy="1812616"/>
          </a:xfrm>
          <a:prstGeom prst="ellipse">
            <a:avLst/>
          </a:prstGeom>
        </p:spPr>
        <p:txBody>
          <a:bodyPr rtlCol="0">
            <a:normAutofit/>
          </a:bodyPr>
          <a:lstStyle/>
          <a:p>
            <a:pPr lvl="0"/>
            <a:endParaRPr lang="en-US" noProof="0"/>
          </a:p>
        </p:txBody>
      </p:sp>
      <p:sp>
        <p:nvSpPr>
          <p:cNvPr id="12" name="Picture Placeholder 11"/>
          <p:cNvSpPr>
            <a:spLocks noGrp="1"/>
          </p:cNvSpPr>
          <p:nvPr>
            <p:ph type="pic" sz="quarter" idx="10"/>
          </p:nvPr>
        </p:nvSpPr>
        <p:spPr>
          <a:xfrm>
            <a:off x="882974" y="1905000"/>
            <a:ext cx="1359462" cy="1812616"/>
          </a:xfrm>
          <a:prstGeom prst="ellipse">
            <a:avLst/>
          </a:prstGeom>
        </p:spPr>
        <p:txBody>
          <a:bodyPr rtlCol="0">
            <a:normAutofit/>
          </a:bodyPr>
          <a:lstStyle/>
          <a:p>
            <a:pPr lvl="0"/>
            <a:endParaRPr lang="en-US" noProof="0"/>
          </a:p>
        </p:txBody>
      </p:sp>
      <p:sp>
        <p:nvSpPr>
          <p:cNvPr id="13" name="Picture Placeholder 11"/>
          <p:cNvSpPr>
            <a:spLocks noGrp="1"/>
          </p:cNvSpPr>
          <p:nvPr>
            <p:ph type="pic" sz="quarter" idx="11"/>
          </p:nvPr>
        </p:nvSpPr>
        <p:spPr>
          <a:xfrm>
            <a:off x="2889171" y="1905000"/>
            <a:ext cx="1359462" cy="1812616"/>
          </a:xfrm>
          <a:prstGeom prst="ellipse">
            <a:avLst/>
          </a:prstGeom>
        </p:spPr>
        <p:txBody>
          <a:bodyPr rtlCol="0">
            <a:normAutofit/>
          </a:bodyPr>
          <a:lstStyle/>
          <a:p>
            <a:pPr lvl="0"/>
            <a:endParaRPr lang="en-US" noProof="0"/>
          </a:p>
        </p:txBody>
      </p:sp>
      <p:sp>
        <p:nvSpPr>
          <p:cNvPr id="14" name="Picture Placeholder 11"/>
          <p:cNvSpPr>
            <a:spLocks noGrp="1"/>
          </p:cNvSpPr>
          <p:nvPr>
            <p:ph type="pic" sz="quarter" idx="12"/>
          </p:nvPr>
        </p:nvSpPr>
        <p:spPr>
          <a:xfrm>
            <a:off x="4895368" y="1905000"/>
            <a:ext cx="1359462" cy="1812616"/>
          </a:xfrm>
          <a:prstGeom prst="ellipse">
            <a:avLst/>
          </a:prstGeom>
        </p:spPr>
        <p:txBody>
          <a:bodyPr rtlCol="0">
            <a:normAutofit/>
          </a:bodyPr>
          <a:lstStyle/>
          <a:p>
            <a:pPr lvl="0"/>
            <a:endParaRPr lang="en-US" noProof="0"/>
          </a:p>
        </p:txBody>
      </p:sp>
    </p:spTree>
    <p:extLst>
      <p:ext uri="{BB962C8B-B14F-4D97-AF65-F5344CB8AC3E}">
        <p14:creationId xmlns:p14="http://schemas.microsoft.com/office/powerpoint/2010/main" val="2695184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9"/>
          <p:cNvSpPr>
            <a:spLocks noGrp="1"/>
          </p:cNvSpPr>
          <p:nvPr>
            <p:ph type="pic" sz="quarter" idx="11"/>
          </p:nvPr>
        </p:nvSpPr>
        <p:spPr>
          <a:xfrm>
            <a:off x="4797565" y="1905000"/>
            <a:ext cx="3350102" cy="2181478"/>
          </a:xfrm>
        </p:spPr>
        <p:txBody>
          <a:bodyPr rtlCol="0">
            <a:normAutofit/>
          </a:bodyPr>
          <a:lstStyle/>
          <a:p>
            <a:pPr lvl="0"/>
            <a:endParaRPr lang="en-US" noProof="0"/>
          </a:p>
        </p:txBody>
      </p:sp>
      <p:sp>
        <p:nvSpPr>
          <p:cNvPr id="10" name="Picture Placeholder 9"/>
          <p:cNvSpPr>
            <a:spLocks noGrp="1"/>
          </p:cNvSpPr>
          <p:nvPr>
            <p:ph type="pic" sz="quarter" idx="10"/>
          </p:nvPr>
        </p:nvSpPr>
        <p:spPr>
          <a:xfrm>
            <a:off x="996332" y="1905000"/>
            <a:ext cx="3350102" cy="2181478"/>
          </a:xfrm>
        </p:spPr>
        <p:txBody>
          <a:bodyPr rtlCol="0">
            <a:normAutofit/>
          </a:bodyPr>
          <a:lstStyle/>
          <a:p>
            <a:pPr lvl="0"/>
            <a:endParaRPr lang="en-US" noProof="0"/>
          </a:p>
        </p:txBody>
      </p:sp>
    </p:spTree>
    <p:extLst>
      <p:ext uri="{BB962C8B-B14F-4D97-AF65-F5344CB8AC3E}">
        <p14:creationId xmlns:p14="http://schemas.microsoft.com/office/powerpoint/2010/main" val="1553649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5" name="Picture Placeholder 21"/>
          <p:cNvSpPr>
            <a:spLocks noGrp="1"/>
          </p:cNvSpPr>
          <p:nvPr>
            <p:ph type="pic" sz="quarter" idx="13"/>
          </p:nvPr>
        </p:nvSpPr>
        <p:spPr>
          <a:xfrm>
            <a:off x="6534823" y="1905000"/>
            <a:ext cx="1612846" cy="3010236"/>
          </a:xfrm>
        </p:spPr>
        <p:txBody>
          <a:bodyPr rtlCol="0">
            <a:normAutofit/>
          </a:bodyPr>
          <a:lstStyle/>
          <a:p>
            <a:pPr lvl="0"/>
            <a:endParaRPr lang="en-US" noProof="0"/>
          </a:p>
        </p:txBody>
      </p:sp>
      <p:sp>
        <p:nvSpPr>
          <p:cNvPr id="22" name="Picture Placeholder 21"/>
          <p:cNvSpPr>
            <a:spLocks noGrp="1"/>
          </p:cNvSpPr>
          <p:nvPr>
            <p:ph type="pic" sz="quarter" idx="10"/>
          </p:nvPr>
        </p:nvSpPr>
        <p:spPr>
          <a:xfrm>
            <a:off x="996331" y="1905000"/>
            <a:ext cx="1612846" cy="3010236"/>
          </a:xfrm>
        </p:spPr>
        <p:txBody>
          <a:bodyPr rtlCol="0">
            <a:normAutofit/>
          </a:bodyPr>
          <a:lstStyle/>
          <a:p>
            <a:pPr lvl="0"/>
            <a:endParaRPr lang="en-US" noProof="0"/>
          </a:p>
        </p:txBody>
      </p:sp>
      <p:sp>
        <p:nvSpPr>
          <p:cNvPr id="23" name="Picture Placeholder 21"/>
          <p:cNvSpPr>
            <a:spLocks noGrp="1"/>
          </p:cNvSpPr>
          <p:nvPr>
            <p:ph type="pic" sz="quarter" idx="11"/>
          </p:nvPr>
        </p:nvSpPr>
        <p:spPr>
          <a:xfrm>
            <a:off x="2842496" y="1905000"/>
            <a:ext cx="1612846" cy="3010236"/>
          </a:xfrm>
        </p:spPr>
        <p:txBody>
          <a:bodyPr rtlCol="0">
            <a:normAutofit/>
          </a:bodyPr>
          <a:lstStyle/>
          <a:p>
            <a:pPr lvl="0"/>
            <a:endParaRPr lang="en-US" noProof="0"/>
          </a:p>
        </p:txBody>
      </p:sp>
      <p:sp>
        <p:nvSpPr>
          <p:cNvPr id="24" name="Picture Placeholder 21"/>
          <p:cNvSpPr>
            <a:spLocks noGrp="1"/>
          </p:cNvSpPr>
          <p:nvPr>
            <p:ph type="pic" sz="quarter" idx="12"/>
          </p:nvPr>
        </p:nvSpPr>
        <p:spPr>
          <a:xfrm>
            <a:off x="4688660" y="1905000"/>
            <a:ext cx="1612846" cy="3010236"/>
          </a:xfrm>
        </p:spPr>
        <p:txBody>
          <a:bodyPr rtlCol="0">
            <a:normAutofit/>
          </a:bodyPr>
          <a:lstStyle/>
          <a:p>
            <a:pPr lvl="0"/>
            <a:endParaRPr lang="en-US" noProof="0"/>
          </a:p>
        </p:txBody>
      </p:sp>
    </p:spTree>
    <p:extLst>
      <p:ext uri="{BB962C8B-B14F-4D97-AF65-F5344CB8AC3E}">
        <p14:creationId xmlns:p14="http://schemas.microsoft.com/office/powerpoint/2010/main" val="23477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142187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0" name="Picture Placeholder 15"/>
          <p:cNvSpPr>
            <a:spLocks noGrp="1"/>
          </p:cNvSpPr>
          <p:nvPr>
            <p:ph type="pic" sz="quarter" idx="14"/>
          </p:nvPr>
        </p:nvSpPr>
        <p:spPr>
          <a:xfrm>
            <a:off x="996330" y="4160824"/>
            <a:ext cx="1612846" cy="1414589"/>
          </a:xfrm>
        </p:spPr>
        <p:txBody>
          <a:bodyPr rtlCol="0">
            <a:normAutofit/>
          </a:bodyPr>
          <a:lstStyle/>
          <a:p>
            <a:pPr lvl="0"/>
            <a:endParaRPr lang="en-US" noProof="0"/>
          </a:p>
        </p:txBody>
      </p:sp>
      <p:sp>
        <p:nvSpPr>
          <p:cNvPr id="21" name="Picture Placeholder 15"/>
          <p:cNvSpPr>
            <a:spLocks noGrp="1"/>
          </p:cNvSpPr>
          <p:nvPr>
            <p:ph type="pic" sz="quarter" idx="15"/>
          </p:nvPr>
        </p:nvSpPr>
        <p:spPr>
          <a:xfrm>
            <a:off x="2842496" y="4160824"/>
            <a:ext cx="1612846" cy="1414589"/>
          </a:xfrm>
        </p:spPr>
        <p:txBody>
          <a:bodyPr rtlCol="0">
            <a:normAutofit/>
          </a:bodyPr>
          <a:lstStyle/>
          <a:p>
            <a:pPr lvl="0"/>
            <a:endParaRPr lang="en-US" noProof="0"/>
          </a:p>
        </p:txBody>
      </p:sp>
      <p:sp>
        <p:nvSpPr>
          <p:cNvPr id="22" name="Picture Placeholder 15"/>
          <p:cNvSpPr>
            <a:spLocks noGrp="1"/>
          </p:cNvSpPr>
          <p:nvPr>
            <p:ph type="pic" sz="quarter" idx="16"/>
          </p:nvPr>
        </p:nvSpPr>
        <p:spPr>
          <a:xfrm>
            <a:off x="4688660" y="4160824"/>
            <a:ext cx="1612846" cy="1414589"/>
          </a:xfrm>
        </p:spPr>
        <p:txBody>
          <a:bodyPr rtlCol="0">
            <a:normAutofit/>
          </a:bodyPr>
          <a:lstStyle/>
          <a:p>
            <a:pPr lvl="0"/>
            <a:endParaRPr lang="en-US" noProof="0"/>
          </a:p>
        </p:txBody>
      </p:sp>
      <p:sp>
        <p:nvSpPr>
          <p:cNvPr id="23" name="Picture Placeholder 15"/>
          <p:cNvSpPr>
            <a:spLocks noGrp="1"/>
          </p:cNvSpPr>
          <p:nvPr>
            <p:ph type="pic" sz="quarter" idx="17"/>
          </p:nvPr>
        </p:nvSpPr>
        <p:spPr>
          <a:xfrm>
            <a:off x="6534823" y="4160824"/>
            <a:ext cx="1612846" cy="1414589"/>
          </a:xfrm>
        </p:spPr>
        <p:txBody>
          <a:bodyPr rtlCol="0">
            <a:normAutofit/>
          </a:bodyPr>
          <a:lstStyle/>
          <a:p>
            <a:pPr lvl="0"/>
            <a:endParaRPr lang="en-US" noProof="0"/>
          </a:p>
        </p:txBody>
      </p:sp>
      <p:sp>
        <p:nvSpPr>
          <p:cNvPr id="16" name="Picture Placeholder 15"/>
          <p:cNvSpPr>
            <a:spLocks noGrp="1"/>
          </p:cNvSpPr>
          <p:nvPr>
            <p:ph type="pic" sz="quarter" idx="10"/>
          </p:nvPr>
        </p:nvSpPr>
        <p:spPr>
          <a:xfrm>
            <a:off x="996330" y="1905000"/>
            <a:ext cx="1612846" cy="1414589"/>
          </a:xfrm>
        </p:spPr>
        <p:txBody>
          <a:bodyPr rtlCol="0">
            <a:normAutofit/>
          </a:bodyPr>
          <a:lstStyle/>
          <a:p>
            <a:pPr lvl="0"/>
            <a:endParaRPr lang="en-US" noProof="0"/>
          </a:p>
        </p:txBody>
      </p:sp>
      <p:sp>
        <p:nvSpPr>
          <p:cNvPr id="17" name="Picture Placeholder 15"/>
          <p:cNvSpPr>
            <a:spLocks noGrp="1"/>
          </p:cNvSpPr>
          <p:nvPr>
            <p:ph type="pic" sz="quarter" idx="11"/>
          </p:nvPr>
        </p:nvSpPr>
        <p:spPr>
          <a:xfrm>
            <a:off x="2842496" y="1905000"/>
            <a:ext cx="1612846" cy="1414589"/>
          </a:xfrm>
        </p:spPr>
        <p:txBody>
          <a:bodyPr rtlCol="0">
            <a:normAutofit/>
          </a:bodyPr>
          <a:lstStyle/>
          <a:p>
            <a:pPr lvl="0"/>
            <a:endParaRPr lang="en-US" noProof="0"/>
          </a:p>
        </p:txBody>
      </p:sp>
      <p:sp>
        <p:nvSpPr>
          <p:cNvPr id="18" name="Picture Placeholder 15"/>
          <p:cNvSpPr>
            <a:spLocks noGrp="1"/>
          </p:cNvSpPr>
          <p:nvPr>
            <p:ph type="pic" sz="quarter" idx="12"/>
          </p:nvPr>
        </p:nvSpPr>
        <p:spPr>
          <a:xfrm>
            <a:off x="4688660" y="1905000"/>
            <a:ext cx="1612846" cy="1414589"/>
          </a:xfrm>
        </p:spPr>
        <p:txBody>
          <a:bodyPr rtlCol="0">
            <a:normAutofit/>
          </a:bodyPr>
          <a:lstStyle/>
          <a:p>
            <a:pPr lvl="0"/>
            <a:endParaRPr lang="en-US" noProof="0"/>
          </a:p>
        </p:txBody>
      </p:sp>
      <p:sp>
        <p:nvSpPr>
          <p:cNvPr id="19" name="Picture Placeholder 15"/>
          <p:cNvSpPr>
            <a:spLocks noGrp="1"/>
          </p:cNvSpPr>
          <p:nvPr>
            <p:ph type="pic" sz="quarter" idx="13"/>
          </p:nvPr>
        </p:nvSpPr>
        <p:spPr>
          <a:xfrm>
            <a:off x="6534823" y="1905000"/>
            <a:ext cx="1612846" cy="1414589"/>
          </a:xfrm>
        </p:spPr>
        <p:txBody>
          <a:bodyPr rtlCol="0">
            <a:normAutofit/>
          </a:bodyPr>
          <a:lstStyle/>
          <a:p>
            <a:pPr lvl="0"/>
            <a:endParaRPr lang="en-US" noProof="0"/>
          </a:p>
        </p:txBody>
      </p:sp>
    </p:spTree>
    <p:extLst>
      <p:ext uri="{BB962C8B-B14F-4D97-AF65-F5344CB8AC3E}">
        <p14:creationId xmlns:p14="http://schemas.microsoft.com/office/powerpoint/2010/main" val="268386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5" name="Picture Placeholder 11"/>
          <p:cNvSpPr>
            <a:spLocks noGrp="1"/>
          </p:cNvSpPr>
          <p:nvPr>
            <p:ph type="pic" sz="quarter" idx="13"/>
          </p:nvPr>
        </p:nvSpPr>
        <p:spPr>
          <a:xfrm>
            <a:off x="6711828" y="1905000"/>
            <a:ext cx="1773848" cy="1805354"/>
          </a:xfrm>
        </p:spPr>
        <p:txBody>
          <a:bodyPr rtlCol="0">
            <a:normAutofit/>
          </a:bodyPr>
          <a:lstStyle/>
          <a:p>
            <a:pPr lvl="0"/>
            <a:endParaRPr lang="en-US" noProof="0"/>
          </a:p>
        </p:txBody>
      </p:sp>
      <p:sp>
        <p:nvSpPr>
          <p:cNvPr id="12" name="Picture Placeholder 11"/>
          <p:cNvSpPr>
            <a:spLocks noGrp="1"/>
          </p:cNvSpPr>
          <p:nvPr>
            <p:ph type="pic" sz="quarter" idx="10"/>
          </p:nvPr>
        </p:nvSpPr>
        <p:spPr>
          <a:xfrm>
            <a:off x="658324" y="1905000"/>
            <a:ext cx="1773848" cy="1805354"/>
          </a:xfrm>
        </p:spPr>
        <p:txBody>
          <a:bodyPr rtlCol="0">
            <a:normAutofit/>
          </a:bodyPr>
          <a:lstStyle/>
          <a:p>
            <a:pPr lvl="0"/>
            <a:endParaRPr lang="en-US" noProof="0"/>
          </a:p>
        </p:txBody>
      </p:sp>
      <p:sp>
        <p:nvSpPr>
          <p:cNvPr id="13" name="Picture Placeholder 11"/>
          <p:cNvSpPr>
            <a:spLocks noGrp="1"/>
          </p:cNvSpPr>
          <p:nvPr>
            <p:ph type="pic" sz="quarter" idx="11"/>
          </p:nvPr>
        </p:nvSpPr>
        <p:spPr>
          <a:xfrm>
            <a:off x="2676160" y="1905000"/>
            <a:ext cx="1773848" cy="1805354"/>
          </a:xfrm>
        </p:spPr>
        <p:txBody>
          <a:bodyPr rtlCol="0">
            <a:normAutofit/>
          </a:bodyPr>
          <a:lstStyle/>
          <a:p>
            <a:pPr lvl="0"/>
            <a:endParaRPr lang="en-US" noProof="0"/>
          </a:p>
        </p:txBody>
      </p:sp>
      <p:sp>
        <p:nvSpPr>
          <p:cNvPr id="14" name="Picture Placeholder 11"/>
          <p:cNvSpPr>
            <a:spLocks noGrp="1"/>
          </p:cNvSpPr>
          <p:nvPr>
            <p:ph type="pic" sz="quarter" idx="12"/>
          </p:nvPr>
        </p:nvSpPr>
        <p:spPr>
          <a:xfrm>
            <a:off x="4693993" y="1905000"/>
            <a:ext cx="1773848" cy="1805354"/>
          </a:xfrm>
        </p:spPr>
        <p:txBody>
          <a:bodyPr rtlCol="0">
            <a:normAutofit/>
          </a:bodyPr>
          <a:lstStyle/>
          <a:p>
            <a:pPr lvl="0"/>
            <a:endParaRPr lang="en-US" noProof="0"/>
          </a:p>
        </p:txBody>
      </p:sp>
    </p:spTree>
    <p:extLst>
      <p:ext uri="{BB962C8B-B14F-4D97-AF65-F5344CB8AC3E}">
        <p14:creationId xmlns:p14="http://schemas.microsoft.com/office/powerpoint/2010/main" val="908051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0" y="2"/>
            <a:ext cx="3207124" cy="3325614"/>
          </a:xfrm>
          <a:prstGeom prst="rect">
            <a:avLst/>
          </a:prstGeom>
        </p:spPr>
        <p:txBody>
          <a:bodyPr rtlCol="0">
            <a:normAutofit/>
          </a:bodyPr>
          <a:lstStyle/>
          <a:p>
            <a:pPr lvl="0"/>
            <a:endParaRPr lang="en-US" noProof="0"/>
          </a:p>
        </p:txBody>
      </p:sp>
      <p:sp>
        <p:nvSpPr>
          <p:cNvPr id="7" name="Picture Placeholder 14"/>
          <p:cNvSpPr>
            <a:spLocks noGrp="1"/>
          </p:cNvSpPr>
          <p:nvPr>
            <p:ph type="pic" sz="quarter" idx="11"/>
          </p:nvPr>
        </p:nvSpPr>
        <p:spPr>
          <a:xfrm>
            <a:off x="-1" y="3325615"/>
            <a:ext cx="1990165" cy="1270393"/>
          </a:xfrm>
          <a:prstGeom prst="rect">
            <a:avLst/>
          </a:prstGeom>
        </p:spPr>
        <p:txBody>
          <a:bodyPr rtlCol="0">
            <a:normAutofit/>
          </a:bodyPr>
          <a:lstStyle/>
          <a:p>
            <a:pPr lvl="0"/>
            <a:endParaRPr lang="en-US" noProof="0"/>
          </a:p>
        </p:txBody>
      </p:sp>
      <p:sp>
        <p:nvSpPr>
          <p:cNvPr id="8" name="Picture Placeholder 16"/>
          <p:cNvSpPr>
            <a:spLocks noGrp="1"/>
          </p:cNvSpPr>
          <p:nvPr>
            <p:ph type="pic" sz="quarter" idx="12"/>
          </p:nvPr>
        </p:nvSpPr>
        <p:spPr>
          <a:xfrm>
            <a:off x="1990164" y="3325614"/>
            <a:ext cx="1212130" cy="1270393"/>
          </a:xfrm>
          <a:prstGeom prst="rect">
            <a:avLst/>
          </a:prstGeom>
        </p:spPr>
        <p:txBody>
          <a:bodyPr rtlCol="0">
            <a:normAutofit/>
          </a:bodyPr>
          <a:lstStyle/>
          <a:p>
            <a:pPr lvl="0"/>
            <a:endParaRPr lang="en-US" noProof="0"/>
          </a:p>
        </p:txBody>
      </p:sp>
      <p:sp>
        <p:nvSpPr>
          <p:cNvPr id="9" name="Picture Placeholder 18"/>
          <p:cNvSpPr>
            <a:spLocks noGrp="1"/>
          </p:cNvSpPr>
          <p:nvPr>
            <p:ph type="pic" sz="quarter" idx="13"/>
          </p:nvPr>
        </p:nvSpPr>
        <p:spPr>
          <a:xfrm>
            <a:off x="5911880" y="1"/>
            <a:ext cx="2001716" cy="2298004"/>
          </a:xfrm>
          <a:prstGeom prst="rect">
            <a:avLst/>
          </a:prstGeom>
        </p:spPr>
        <p:txBody>
          <a:bodyPr rtlCol="0">
            <a:normAutofit/>
          </a:bodyPr>
          <a:lstStyle/>
          <a:p>
            <a:pPr lvl="0"/>
            <a:endParaRPr lang="en-US" noProof="0"/>
          </a:p>
        </p:txBody>
      </p:sp>
      <p:sp>
        <p:nvSpPr>
          <p:cNvPr id="10" name="Picture Placeholder 20"/>
          <p:cNvSpPr>
            <a:spLocks noGrp="1"/>
          </p:cNvSpPr>
          <p:nvPr>
            <p:ph type="pic" sz="quarter" idx="14"/>
          </p:nvPr>
        </p:nvSpPr>
        <p:spPr>
          <a:xfrm>
            <a:off x="7903936" y="1"/>
            <a:ext cx="1240064" cy="2298003"/>
          </a:xfrm>
          <a:prstGeom prst="rect">
            <a:avLst/>
          </a:prstGeom>
        </p:spPr>
        <p:txBody>
          <a:bodyPr rtlCol="0">
            <a:normAutofit/>
          </a:bodyPr>
          <a:lstStyle/>
          <a:p>
            <a:pPr lvl="0"/>
            <a:endParaRPr lang="en-US" noProof="0"/>
          </a:p>
        </p:txBody>
      </p:sp>
      <p:sp>
        <p:nvSpPr>
          <p:cNvPr id="11" name="Picture Placeholder 22"/>
          <p:cNvSpPr>
            <a:spLocks noGrp="1"/>
          </p:cNvSpPr>
          <p:nvPr>
            <p:ph type="pic" sz="quarter" idx="15"/>
          </p:nvPr>
        </p:nvSpPr>
        <p:spPr>
          <a:xfrm>
            <a:off x="5911879" y="2272263"/>
            <a:ext cx="3232121" cy="2323744"/>
          </a:xfrm>
          <a:prstGeom prst="rect">
            <a:avLst/>
          </a:prstGeom>
        </p:spPr>
        <p:txBody>
          <a:bodyPr rtlCol="0">
            <a:normAutofit/>
          </a:bodyPr>
          <a:lstStyle/>
          <a:p>
            <a:pPr lvl="0"/>
            <a:endParaRPr lang="en-US" noProof="0"/>
          </a:p>
        </p:txBody>
      </p:sp>
      <p:sp>
        <p:nvSpPr>
          <p:cNvPr id="12" name="Picture Placeholder 24"/>
          <p:cNvSpPr>
            <a:spLocks noGrp="1"/>
          </p:cNvSpPr>
          <p:nvPr>
            <p:ph type="pic" sz="quarter" idx="16"/>
          </p:nvPr>
        </p:nvSpPr>
        <p:spPr>
          <a:xfrm>
            <a:off x="3202294" y="0"/>
            <a:ext cx="2709586" cy="4596006"/>
          </a:xfrm>
          <a:prstGeom prst="rect">
            <a:avLst/>
          </a:prstGeom>
        </p:spPr>
        <p:txBody>
          <a:bodyPr rtlCol="0">
            <a:normAutofit/>
          </a:bodyPr>
          <a:lstStyle/>
          <a:p>
            <a:pPr lvl="0"/>
            <a:endParaRPr lang="en-US" noProof="0"/>
          </a:p>
        </p:txBody>
      </p:sp>
    </p:spTree>
    <p:extLst>
      <p:ext uri="{BB962C8B-B14F-4D97-AF65-F5344CB8AC3E}">
        <p14:creationId xmlns:p14="http://schemas.microsoft.com/office/powerpoint/2010/main" val="610039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3" name="Picture Placeholder 17"/>
          <p:cNvSpPr>
            <a:spLocks noGrp="1"/>
          </p:cNvSpPr>
          <p:nvPr>
            <p:ph type="pic" sz="quarter" idx="15"/>
          </p:nvPr>
        </p:nvSpPr>
        <p:spPr>
          <a:xfrm>
            <a:off x="0" y="2438400"/>
            <a:ext cx="1828800" cy="2438400"/>
          </a:xfrm>
        </p:spPr>
        <p:txBody>
          <a:bodyPr rtlCol="0">
            <a:normAutofit/>
          </a:bodyPr>
          <a:lstStyle/>
          <a:p>
            <a:pPr lvl="0"/>
            <a:endParaRPr lang="en-US" noProof="0"/>
          </a:p>
        </p:txBody>
      </p:sp>
      <p:sp>
        <p:nvSpPr>
          <p:cNvPr id="24" name="Picture Placeholder 17"/>
          <p:cNvSpPr>
            <a:spLocks noGrp="1"/>
          </p:cNvSpPr>
          <p:nvPr>
            <p:ph type="pic" sz="quarter" idx="16"/>
          </p:nvPr>
        </p:nvSpPr>
        <p:spPr>
          <a:xfrm>
            <a:off x="1828800" y="2438400"/>
            <a:ext cx="1828800" cy="2438400"/>
          </a:xfrm>
        </p:spPr>
        <p:txBody>
          <a:bodyPr rtlCol="0">
            <a:normAutofit/>
          </a:bodyPr>
          <a:lstStyle/>
          <a:p>
            <a:pPr lvl="0"/>
            <a:endParaRPr lang="en-US" noProof="0"/>
          </a:p>
        </p:txBody>
      </p:sp>
      <p:sp>
        <p:nvSpPr>
          <p:cNvPr id="25" name="Picture Placeholder 17"/>
          <p:cNvSpPr>
            <a:spLocks noGrp="1"/>
          </p:cNvSpPr>
          <p:nvPr>
            <p:ph type="pic" sz="quarter" idx="17"/>
          </p:nvPr>
        </p:nvSpPr>
        <p:spPr>
          <a:xfrm>
            <a:off x="3657600" y="2438400"/>
            <a:ext cx="1828800" cy="2438400"/>
          </a:xfrm>
        </p:spPr>
        <p:txBody>
          <a:bodyPr rtlCol="0">
            <a:normAutofit/>
          </a:bodyPr>
          <a:lstStyle/>
          <a:p>
            <a:pPr lvl="0"/>
            <a:endParaRPr lang="en-US" noProof="0"/>
          </a:p>
        </p:txBody>
      </p:sp>
      <p:sp>
        <p:nvSpPr>
          <p:cNvPr id="26" name="Picture Placeholder 17"/>
          <p:cNvSpPr>
            <a:spLocks noGrp="1"/>
          </p:cNvSpPr>
          <p:nvPr>
            <p:ph type="pic" sz="quarter" idx="18"/>
          </p:nvPr>
        </p:nvSpPr>
        <p:spPr>
          <a:xfrm>
            <a:off x="5486400" y="2438400"/>
            <a:ext cx="1828800" cy="2438400"/>
          </a:xfrm>
        </p:spPr>
        <p:txBody>
          <a:bodyPr rtlCol="0">
            <a:normAutofit/>
          </a:bodyPr>
          <a:lstStyle/>
          <a:p>
            <a:pPr lvl="0"/>
            <a:endParaRPr lang="en-US" noProof="0"/>
          </a:p>
        </p:txBody>
      </p:sp>
      <p:sp>
        <p:nvSpPr>
          <p:cNvPr id="27" name="Picture Placeholder 17"/>
          <p:cNvSpPr>
            <a:spLocks noGrp="1"/>
          </p:cNvSpPr>
          <p:nvPr>
            <p:ph type="pic" sz="quarter" idx="19"/>
          </p:nvPr>
        </p:nvSpPr>
        <p:spPr>
          <a:xfrm>
            <a:off x="7315200" y="2438400"/>
            <a:ext cx="1828800" cy="2438400"/>
          </a:xfrm>
        </p:spPr>
        <p:txBody>
          <a:bodyPr rtlCol="0">
            <a:normAutofit/>
          </a:bodyPr>
          <a:lstStyle/>
          <a:p>
            <a:pPr lvl="0"/>
            <a:endParaRPr lang="en-US" noProof="0"/>
          </a:p>
        </p:txBody>
      </p:sp>
      <p:sp>
        <p:nvSpPr>
          <p:cNvPr id="18" name="Picture Placeholder 17"/>
          <p:cNvSpPr>
            <a:spLocks noGrp="1"/>
          </p:cNvSpPr>
          <p:nvPr>
            <p:ph type="pic" sz="quarter" idx="10"/>
          </p:nvPr>
        </p:nvSpPr>
        <p:spPr>
          <a:xfrm>
            <a:off x="0" y="0"/>
            <a:ext cx="1828800" cy="2438400"/>
          </a:xfrm>
        </p:spPr>
        <p:txBody>
          <a:bodyPr rtlCol="0">
            <a:normAutofit/>
          </a:bodyPr>
          <a:lstStyle/>
          <a:p>
            <a:pPr lvl="0"/>
            <a:endParaRPr lang="en-US" noProof="0"/>
          </a:p>
        </p:txBody>
      </p:sp>
      <p:sp>
        <p:nvSpPr>
          <p:cNvPr id="19" name="Picture Placeholder 17"/>
          <p:cNvSpPr>
            <a:spLocks noGrp="1"/>
          </p:cNvSpPr>
          <p:nvPr>
            <p:ph type="pic" sz="quarter" idx="11"/>
          </p:nvPr>
        </p:nvSpPr>
        <p:spPr>
          <a:xfrm>
            <a:off x="1828800" y="0"/>
            <a:ext cx="1828800" cy="2438400"/>
          </a:xfrm>
        </p:spPr>
        <p:txBody>
          <a:bodyPr rtlCol="0">
            <a:normAutofit/>
          </a:bodyPr>
          <a:lstStyle/>
          <a:p>
            <a:pPr lvl="0"/>
            <a:endParaRPr lang="en-US" noProof="0"/>
          </a:p>
        </p:txBody>
      </p:sp>
      <p:sp>
        <p:nvSpPr>
          <p:cNvPr id="20" name="Picture Placeholder 17"/>
          <p:cNvSpPr>
            <a:spLocks noGrp="1"/>
          </p:cNvSpPr>
          <p:nvPr>
            <p:ph type="pic" sz="quarter" idx="12"/>
          </p:nvPr>
        </p:nvSpPr>
        <p:spPr>
          <a:xfrm>
            <a:off x="3657600" y="0"/>
            <a:ext cx="1828800" cy="2438400"/>
          </a:xfrm>
        </p:spPr>
        <p:txBody>
          <a:bodyPr rtlCol="0">
            <a:normAutofit/>
          </a:bodyPr>
          <a:lstStyle/>
          <a:p>
            <a:pPr lvl="0"/>
            <a:endParaRPr lang="en-US" noProof="0"/>
          </a:p>
        </p:txBody>
      </p:sp>
      <p:sp>
        <p:nvSpPr>
          <p:cNvPr id="21" name="Picture Placeholder 17"/>
          <p:cNvSpPr>
            <a:spLocks noGrp="1"/>
          </p:cNvSpPr>
          <p:nvPr>
            <p:ph type="pic" sz="quarter" idx="13"/>
          </p:nvPr>
        </p:nvSpPr>
        <p:spPr>
          <a:xfrm>
            <a:off x="5486400" y="0"/>
            <a:ext cx="1828800" cy="2438400"/>
          </a:xfrm>
        </p:spPr>
        <p:txBody>
          <a:bodyPr rtlCol="0">
            <a:normAutofit/>
          </a:bodyPr>
          <a:lstStyle/>
          <a:p>
            <a:pPr lvl="0"/>
            <a:endParaRPr lang="en-US" noProof="0"/>
          </a:p>
        </p:txBody>
      </p:sp>
      <p:sp>
        <p:nvSpPr>
          <p:cNvPr id="22" name="Picture Placeholder 17"/>
          <p:cNvSpPr>
            <a:spLocks noGrp="1"/>
          </p:cNvSpPr>
          <p:nvPr>
            <p:ph type="pic" sz="quarter" idx="14"/>
          </p:nvPr>
        </p:nvSpPr>
        <p:spPr>
          <a:xfrm>
            <a:off x="7315200" y="0"/>
            <a:ext cx="1828800" cy="2438400"/>
          </a:xfrm>
        </p:spPr>
        <p:txBody>
          <a:bodyPr rtlCol="0">
            <a:normAutofit/>
          </a:bodyPr>
          <a:lstStyle/>
          <a:p>
            <a:pPr lvl="0"/>
            <a:endParaRPr lang="en-US" noProof="0"/>
          </a:p>
        </p:txBody>
      </p:sp>
    </p:spTree>
    <p:extLst>
      <p:ext uri="{BB962C8B-B14F-4D97-AF65-F5344CB8AC3E}">
        <p14:creationId xmlns:p14="http://schemas.microsoft.com/office/powerpoint/2010/main" val="258721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D9C195-6BBB-4E4D-8816-AD75D343836D}"/>
              </a:ext>
            </a:extLst>
          </p:cNvPr>
          <p:cNvSpPr>
            <a:spLocks noGrp="1"/>
          </p:cNvSpPr>
          <p:nvPr>
            <p:ph type="pic" sz="quarter" idx="10" hasCustomPrompt="1"/>
          </p:nvPr>
        </p:nvSpPr>
        <p:spPr>
          <a:xfrm>
            <a:off x="1718770" y="2383093"/>
            <a:ext cx="2671763" cy="1997177"/>
          </a:xfrm>
          <a:prstGeom prst="roundRect">
            <a:avLst/>
          </a:prstGeom>
          <a:solidFill>
            <a:schemeClr val="bg1">
              <a:lumMod val="95000"/>
            </a:schemeClr>
          </a:solidFill>
          <a:effectLst/>
        </p:spPr>
        <p:txBody>
          <a:bodyPr wrap="square">
            <a:noAutofit/>
          </a:bodyPr>
          <a:lstStyle>
            <a:lvl1pPr marL="0" indent="0">
              <a:buNone/>
              <a:defRPr sz="9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ECCDA2B4-553E-44B6-B085-3ED9F60A4179}"/>
              </a:ext>
            </a:extLst>
          </p:cNvPr>
          <p:cNvSpPr>
            <a:spLocks noGrp="1"/>
          </p:cNvSpPr>
          <p:nvPr>
            <p:ph type="pic" sz="quarter" idx="11" hasCustomPrompt="1"/>
          </p:nvPr>
        </p:nvSpPr>
        <p:spPr>
          <a:xfrm>
            <a:off x="4753467" y="2220865"/>
            <a:ext cx="2671763" cy="1997177"/>
          </a:xfrm>
          <a:prstGeom prst="roundRect">
            <a:avLst/>
          </a:prstGeom>
          <a:solidFill>
            <a:schemeClr val="bg1">
              <a:lumMod val="95000"/>
            </a:schemeClr>
          </a:solidFill>
          <a:effectLst>
            <a:outerShdw blurRad="1270000" dist="1054100" dir="5400000" sx="70000" sy="70000" algn="t" rotWithShape="0">
              <a:prstClr val="black">
                <a:alpha val="20000"/>
              </a:prstClr>
            </a:outerShdw>
          </a:effectLst>
        </p:spPr>
        <p:txBody>
          <a:bodyPr wrap="square">
            <a:noAutofit/>
          </a:bodyPr>
          <a:lstStyle>
            <a:lvl1pPr marL="0" indent="0">
              <a:buNone/>
              <a:defRPr sz="9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19422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112083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86500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215757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428505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190315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200753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10CAC86-6576-458E-948D-FA3BC8978DCB}" type="datetimeFigureOut">
              <a:rPr lang="en-US" smtClean="0"/>
              <a:pPr>
                <a:defRPr/>
              </a:pPr>
              <a:t>7/3/2022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1260766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0CAC86-6576-458E-948D-FA3BC8978DCB}" type="datetimeFigureOut">
              <a:rPr lang="en-US" smtClean="0"/>
              <a:pPr>
                <a:defRPr/>
              </a:pPr>
              <a:t>7/3/2022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E23CCF-2D9B-4C30-A916-C2C5DD667A04}" type="slidenum">
              <a:rPr lang="en-US" smtClean="0"/>
              <a:pPr>
                <a:defRPr/>
              </a:pPr>
              <a:t>‹#›</a:t>
            </a:fld>
            <a:endParaRPr lang="en-US"/>
          </a:p>
        </p:txBody>
      </p:sp>
    </p:spTree>
    <p:extLst>
      <p:ext uri="{BB962C8B-B14F-4D97-AF65-F5344CB8AC3E}">
        <p14:creationId xmlns:p14="http://schemas.microsoft.com/office/powerpoint/2010/main" val="10127017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5" r:id="rId14"/>
    <p:sldLayoutId id="2147483679" r:id="rId15"/>
    <p:sldLayoutId id="2147483670" r:id="rId16"/>
    <p:sldLayoutId id="2147483671" r:id="rId17"/>
    <p:sldLayoutId id="2147483673" r:id="rId18"/>
    <p:sldLayoutId id="2147483674" r:id="rId19"/>
    <p:sldLayoutId id="2147483675" r:id="rId20"/>
    <p:sldLayoutId id="2147483676" r:id="rId21"/>
    <p:sldLayoutId id="2147483677" r:id="rId22"/>
    <p:sldLayoutId id="2147483678" r:id="rId23"/>
    <p:sldLayoutId id="214748369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6" descr="light-001.gif"/>
          <p:cNvPicPr>
            <a:picLocks noChangeAspect="1"/>
          </p:cNvPicPr>
          <p:nvPr/>
        </p:nvPicPr>
        <p:blipFill>
          <a:blip r:embed="rId2" cstate="print"/>
          <a:stretch>
            <a:fillRect/>
          </a:stretch>
        </p:blipFill>
        <p:spPr>
          <a:xfrm>
            <a:off x="0" y="-11575"/>
            <a:ext cx="9161416" cy="6869575"/>
          </a:xfrm>
          <a:prstGeom prst="rect">
            <a:avLst/>
          </a:prstGeom>
        </p:spPr>
      </p:pic>
      <p:sp>
        <p:nvSpPr>
          <p:cNvPr id="9" name="제목 6">
            <a:extLst>
              <a:ext uri="{FF2B5EF4-FFF2-40B4-BE49-F238E27FC236}">
                <a16:creationId xmlns:a16="http://schemas.microsoft.com/office/drawing/2014/main" id="{5325D188-938A-3F8F-4230-2F967D279065}"/>
              </a:ext>
            </a:extLst>
          </p:cNvPr>
          <p:cNvSpPr txBox="1">
            <a:spLocks/>
          </p:cNvSpPr>
          <p:nvPr/>
        </p:nvSpPr>
        <p:spPr>
          <a:xfrm>
            <a:off x="1875769" y="2864643"/>
            <a:ext cx="5392462" cy="1446927"/>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Autofit/>
          </a:bodyPr>
          <a:lstStyle>
            <a:lvl1pPr marL="0" indent="0" algn="l" defTabSz="914400" rtl="0" eaLnBrk="1" fontAlgn="base" latinLnBrk="1" hangingPunct="1">
              <a:lnSpc>
                <a:spcPct val="100000"/>
              </a:lnSpc>
              <a:spcBef>
                <a:spcPct val="0"/>
              </a:spcBef>
              <a:spcAft>
                <a:spcPct val="0"/>
              </a:spcAft>
              <a:buClr>
                <a:schemeClr val="hlink"/>
              </a:buClr>
              <a:buFont typeface="굴림체" pitchFamily="49" charset="-127"/>
              <a:buNone/>
              <a:defRPr lang="ko-KR" altLang="en-US" sz="5400" kern="1200" baseline="0" dirty="0">
                <a:solidFill>
                  <a:srgbClr val="319CB5"/>
                </a:solidFill>
                <a:effectLst/>
                <a:latin typeface="+mj-lt"/>
                <a:ea typeface="맑은 고딕" panose="020B0503020000020004" pitchFamily="50" charset="-127"/>
                <a:cs typeface="+mj-cs"/>
              </a:defRPr>
            </a:lvl1pPr>
          </a:lstStyle>
          <a:p>
            <a:pPr algn="ctr" defTabSz="685800">
              <a:buClr>
                <a:srgbClr val="0000FF"/>
              </a:buClr>
              <a:defRPr/>
            </a:pPr>
            <a:r>
              <a:rPr lang="en-US" altLang="ko-KR" sz="3600" dirty="0">
                <a:solidFill>
                  <a:schemeClr val="bg1"/>
                </a:solidFill>
                <a:latin typeface="Roboto Balck"/>
                <a:ea typeface="Roboto" panose="02000000000000000000" pitchFamily="2" charset="0"/>
              </a:rPr>
              <a:t>Performance audit on </a:t>
            </a:r>
          </a:p>
          <a:p>
            <a:pPr algn="ctr" defTabSz="685800">
              <a:buClr>
                <a:srgbClr val="0000FF"/>
              </a:buClr>
              <a:defRPr/>
            </a:pPr>
            <a:r>
              <a:rPr lang="en-US" altLang="ko-KR" sz="3600" b="1" dirty="0">
                <a:solidFill>
                  <a:schemeClr val="bg1"/>
                </a:solidFill>
                <a:latin typeface="Roboto Balck"/>
                <a:ea typeface="Roboto" panose="02000000000000000000" pitchFamily="2" charset="0"/>
              </a:rPr>
              <a:t>Water Provision</a:t>
            </a:r>
            <a:endParaRPr lang="en-US" altLang="en-US" sz="3600" b="1" dirty="0">
              <a:solidFill>
                <a:schemeClr val="bg1"/>
              </a:solidFill>
              <a:latin typeface="Roboto Balck"/>
              <a:ea typeface="Roboto" panose="02000000000000000000" pitchFamily="2" charset="0"/>
            </a:endParaRPr>
          </a:p>
        </p:txBody>
      </p:sp>
      <p:pic>
        <p:nvPicPr>
          <p:cNvPr id="12" name="Picture 11" descr="Logo&#10;&#10;Description automatically generated">
            <a:extLst>
              <a:ext uri="{FF2B5EF4-FFF2-40B4-BE49-F238E27FC236}">
                <a16:creationId xmlns:a16="http://schemas.microsoft.com/office/drawing/2014/main" id="{20F7A7AD-E972-00E2-8D3A-201B46C79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556" y="983349"/>
            <a:ext cx="2010889" cy="1221380"/>
          </a:xfrm>
          <a:prstGeom prst="rect">
            <a:avLst/>
          </a:prstGeom>
        </p:spPr>
      </p:pic>
      <p:sp>
        <p:nvSpPr>
          <p:cNvPr id="7" name="Rectangle 6">
            <a:extLst>
              <a:ext uri="{FF2B5EF4-FFF2-40B4-BE49-F238E27FC236}">
                <a16:creationId xmlns:a16="http://schemas.microsoft.com/office/drawing/2014/main" id="{09866147-59E9-BDB2-B7FF-C8FB1D8DB84A}"/>
              </a:ext>
            </a:extLst>
          </p:cNvPr>
          <p:cNvSpPr/>
          <p:nvPr/>
        </p:nvSpPr>
        <p:spPr>
          <a:xfrm>
            <a:off x="0" y="0"/>
            <a:ext cx="9161416"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39D2BEA-A09E-CE52-18B7-21B331F44BA3}"/>
              </a:ext>
            </a:extLst>
          </p:cNvPr>
          <p:cNvGrpSpPr/>
          <p:nvPr/>
        </p:nvGrpSpPr>
        <p:grpSpPr>
          <a:xfrm>
            <a:off x="765651" y="1488951"/>
            <a:ext cx="420892" cy="420892"/>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119"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4" y="1437785"/>
            <a:ext cx="5026456" cy="523220"/>
          </a:xfrm>
          <a:prstGeom prst="rect">
            <a:avLst/>
          </a:prstGeom>
          <a:noFill/>
          <a:ln w="9525">
            <a:noFill/>
            <a:miter lim="800000"/>
            <a:headEnd/>
            <a:tailEnd/>
          </a:ln>
        </p:spPr>
        <p:txBody>
          <a:bodyPr wrap="square">
            <a:spAutoFit/>
          </a:bodyPr>
          <a:lstStyle/>
          <a:p>
            <a:pPr>
              <a:defRPr/>
            </a:pPr>
            <a:r>
              <a:rPr lang="en-US" altLang="ko-KR" sz="2800" b="1" dirty="0">
                <a:solidFill>
                  <a:schemeClr val="accent1">
                    <a:lumMod val="75000"/>
                  </a:schemeClr>
                </a:solidFill>
                <a:latin typeface="Roboto" panose="02000000000000000000" pitchFamily="2" charset="0"/>
                <a:ea typeface="Roboto" panose="02000000000000000000" pitchFamily="2" charset="0"/>
              </a:rPr>
              <a:t>Water Production facilities</a:t>
            </a:r>
          </a:p>
        </p:txBody>
      </p:sp>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199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latin typeface="Roboto" panose="02000000000000000000" pitchFamily="2" charset="0"/>
                <a:ea typeface="Roboto" panose="02000000000000000000" pitchFamily="2" charset="0"/>
              </a:rPr>
              <a:t>Audit findings</a:t>
            </a: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pSp>
        <p:nvGrpSpPr>
          <p:cNvPr id="99" name="Group 98">
            <a:extLst>
              <a:ext uri="{FF2B5EF4-FFF2-40B4-BE49-F238E27FC236}">
                <a16:creationId xmlns:a16="http://schemas.microsoft.com/office/drawing/2014/main" id="{1CCBC5D3-C144-835F-532B-B037926625C4}"/>
              </a:ext>
            </a:extLst>
          </p:cNvPr>
          <p:cNvGrpSpPr/>
          <p:nvPr/>
        </p:nvGrpSpPr>
        <p:grpSpPr>
          <a:xfrm>
            <a:off x="696412" y="2657010"/>
            <a:ext cx="3516038" cy="2347749"/>
            <a:chOff x="3655268" y="2400251"/>
            <a:chExt cx="4879588" cy="3103788"/>
          </a:xfrm>
          <a:effectLst>
            <a:outerShdw blurRad="50800" dist="38100" dir="13500000" algn="br" rotWithShape="0">
              <a:prstClr val="black">
                <a:alpha val="40000"/>
              </a:prstClr>
            </a:outerShdw>
          </a:effectLst>
        </p:grpSpPr>
        <p:grpSp>
          <p:nvGrpSpPr>
            <p:cNvPr id="100" name="Group 99">
              <a:extLst>
                <a:ext uri="{FF2B5EF4-FFF2-40B4-BE49-F238E27FC236}">
                  <a16:creationId xmlns:a16="http://schemas.microsoft.com/office/drawing/2014/main" id="{C50E2BFE-9DD1-7B96-15D4-2331413B89BF}"/>
                </a:ext>
              </a:extLst>
            </p:cNvPr>
            <p:cNvGrpSpPr/>
            <p:nvPr userDrawn="1"/>
          </p:nvGrpSpPr>
          <p:grpSpPr>
            <a:xfrm>
              <a:off x="3655268" y="2400251"/>
              <a:ext cx="4879588" cy="3103788"/>
              <a:chOff x="3394527" y="838200"/>
              <a:chExt cx="5402945" cy="3622724"/>
            </a:xfrm>
            <a:effectLst>
              <a:outerShdw blurRad="1270000" dist="571500" dir="5400000" sx="95000" sy="95000" algn="t" rotWithShape="0">
                <a:prstClr val="black">
                  <a:alpha val="20000"/>
                </a:prstClr>
              </a:outerShdw>
            </a:effectLst>
          </p:grpSpPr>
          <p:sp>
            <p:nvSpPr>
              <p:cNvPr id="102" name="Rectangle: Rounded Corners 101">
                <a:extLst>
                  <a:ext uri="{FF2B5EF4-FFF2-40B4-BE49-F238E27FC236}">
                    <a16:creationId xmlns:a16="http://schemas.microsoft.com/office/drawing/2014/main" id="{A7041DE0-E952-B225-0208-FA72BBBA2A77}"/>
                  </a:ext>
                </a:extLst>
              </p:cNvPr>
              <p:cNvSpPr/>
              <p:nvPr userDrawn="1"/>
            </p:nvSpPr>
            <p:spPr>
              <a:xfrm>
                <a:off x="3394527" y="838200"/>
                <a:ext cx="5402945" cy="3622724"/>
              </a:xfrm>
              <a:prstGeom prst="roundRect">
                <a:avLst>
                  <a:gd name="adj" fmla="val 2686"/>
                </a:avLst>
              </a:prstGeom>
              <a:gradFill>
                <a:gsLst>
                  <a:gs pos="0">
                    <a:schemeClr val="bg1"/>
                  </a:gs>
                  <a:gs pos="39000">
                    <a:schemeClr val="bg1">
                      <a:lumMod val="95000"/>
                    </a:schemeClr>
                  </a:gs>
                  <a:gs pos="100000">
                    <a:schemeClr val="bg1">
                      <a:lumMod val="85000"/>
                    </a:scheme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3" name="Oval 102">
                <a:extLst>
                  <a:ext uri="{FF2B5EF4-FFF2-40B4-BE49-F238E27FC236}">
                    <a16:creationId xmlns:a16="http://schemas.microsoft.com/office/drawing/2014/main" id="{ED870D78-5830-CF0B-79A5-82F41F67A4B5}"/>
                  </a:ext>
                </a:extLst>
              </p:cNvPr>
              <p:cNvSpPr/>
              <p:nvPr userDrawn="1"/>
            </p:nvSpPr>
            <p:spPr>
              <a:xfrm>
                <a:off x="3505200" y="914400"/>
                <a:ext cx="82117" cy="82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Oval 103">
                <a:extLst>
                  <a:ext uri="{FF2B5EF4-FFF2-40B4-BE49-F238E27FC236}">
                    <a16:creationId xmlns:a16="http://schemas.microsoft.com/office/drawing/2014/main" id="{AB7DDC4D-2A48-E37B-B290-E55A55AC4CB8}"/>
                  </a:ext>
                </a:extLst>
              </p:cNvPr>
              <p:cNvSpPr/>
              <p:nvPr userDrawn="1"/>
            </p:nvSpPr>
            <p:spPr>
              <a:xfrm>
                <a:off x="3656931" y="914399"/>
                <a:ext cx="82117" cy="8211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79BD80FB-D565-F71D-1A58-070CF2DEC0EA}"/>
                  </a:ext>
                </a:extLst>
              </p:cNvPr>
              <p:cNvSpPr/>
              <p:nvPr userDrawn="1"/>
            </p:nvSpPr>
            <p:spPr>
              <a:xfrm>
                <a:off x="3808662" y="916780"/>
                <a:ext cx="82117" cy="8211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1" name="Media Placeholder 13">
              <a:extLst>
                <a:ext uri="{FF2B5EF4-FFF2-40B4-BE49-F238E27FC236}">
                  <a16:creationId xmlns:a16="http://schemas.microsoft.com/office/drawing/2014/main" id="{4384A13B-BD4F-8179-13CE-7B95B9718A16}"/>
                </a:ext>
              </a:extLst>
            </p:cNvPr>
            <p:cNvSpPr txBox="1">
              <a:spLocks/>
            </p:cNvSpPr>
            <p:nvPr userDrawn="1"/>
          </p:nvSpPr>
          <p:spPr>
            <a:xfrm>
              <a:off x="3655482" y="2620601"/>
              <a:ext cx="4879374" cy="2883438"/>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anchor="t"/>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500" dirty="0"/>
            </a:p>
          </p:txBody>
        </p:sp>
      </p:grpSp>
      <p:sp>
        <p:nvSpPr>
          <p:cNvPr id="35" name="Text Box 5">
            <a:extLst>
              <a:ext uri="{FF2B5EF4-FFF2-40B4-BE49-F238E27FC236}">
                <a16:creationId xmlns:a16="http://schemas.microsoft.com/office/drawing/2014/main" id="{9E161C7D-1C50-0E02-D9CA-6DF529F1D94B}"/>
              </a:ext>
            </a:extLst>
          </p:cNvPr>
          <p:cNvSpPr txBox="1">
            <a:spLocks noChangeArrowheads="1"/>
          </p:cNvSpPr>
          <p:nvPr/>
        </p:nvSpPr>
        <p:spPr bwMode="auto">
          <a:xfrm>
            <a:off x="4841493" y="1909843"/>
            <a:ext cx="3920936" cy="3785652"/>
          </a:xfrm>
          <a:prstGeom prst="rect">
            <a:avLst/>
          </a:prstGeom>
          <a:noFill/>
          <a:ln w="9525">
            <a:noFill/>
            <a:miter lim="800000"/>
            <a:headEnd/>
            <a:tailEnd/>
          </a:ln>
        </p:spPr>
        <p:txBody>
          <a:bodyPr wrap="square">
            <a:spAutoFit/>
          </a:bodyPr>
          <a:lstStyle/>
          <a:p>
            <a:pPr>
              <a:defRPr/>
            </a:pPr>
            <a:r>
              <a:rPr lang="en-US" altLang="ko-KR" sz="2000" dirty="0">
                <a:solidFill>
                  <a:schemeClr val="accent1">
                    <a:lumMod val="75000"/>
                  </a:schemeClr>
                </a:solidFill>
                <a:latin typeface="Roboto" panose="02000000000000000000" pitchFamily="2" charset="0"/>
                <a:ea typeface="Roboto" panose="02000000000000000000" pitchFamily="2" charset="0"/>
              </a:rPr>
              <a:t>This projects were not initially targeted to most vulnerable </a:t>
            </a:r>
            <a:r>
              <a:rPr lang="en-US" altLang="ko-KR" sz="2000" dirty="0" smtClean="0">
                <a:solidFill>
                  <a:schemeClr val="accent1">
                    <a:lumMod val="75000"/>
                  </a:schemeClr>
                </a:solidFill>
                <a:latin typeface="Roboto" panose="02000000000000000000" pitchFamily="2" charset="0"/>
                <a:ea typeface="Roboto" panose="02000000000000000000" pitchFamily="2" charset="0"/>
              </a:rPr>
              <a:t>islands</a:t>
            </a:r>
          </a:p>
          <a:p>
            <a:pPr>
              <a:defRPr/>
            </a:pPr>
            <a:endParaRPr lang="en-US" altLang="ko-KR" sz="2000" dirty="0">
              <a:solidFill>
                <a:schemeClr val="accent1">
                  <a:lumMod val="75000"/>
                </a:schemeClr>
              </a:solidFill>
              <a:latin typeface="Roboto" panose="02000000000000000000" pitchFamily="2" charset="0"/>
              <a:ea typeface="Roboto" panose="02000000000000000000" pitchFamily="2" charset="0"/>
            </a:endParaRPr>
          </a:p>
          <a:p>
            <a:pPr>
              <a:defRPr/>
            </a:pPr>
            <a:r>
              <a:rPr lang="en-US" altLang="ko-KR" sz="2000" dirty="0">
                <a:solidFill>
                  <a:schemeClr val="accent1">
                    <a:lumMod val="75000"/>
                  </a:schemeClr>
                </a:solidFill>
                <a:latin typeface="Roboto" panose="02000000000000000000" pitchFamily="2" charset="0"/>
                <a:ea typeface="Roboto" panose="02000000000000000000" pitchFamily="2" charset="0"/>
              </a:rPr>
              <a:t>The current government policy is to implement these projects in all </a:t>
            </a:r>
            <a:r>
              <a:rPr lang="en-US" altLang="ko-KR" sz="2000" dirty="0" smtClean="0">
                <a:solidFill>
                  <a:schemeClr val="accent1">
                    <a:lumMod val="75000"/>
                  </a:schemeClr>
                </a:solidFill>
                <a:latin typeface="Roboto" panose="02000000000000000000" pitchFamily="2" charset="0"/>
                <a:ea typeface="Roboto" panose="02000000000000000000" pitchFamily="2" charset="0"/>
              </a:rPr>
              <a:t>islands </a:t>
            </a:r>
          </a:p>
          <a:p>
            <a:pPr>
              <a:defRPr/>
            </a:pPr>
            <a:endParaRPr lang="en-US" altLang="ko-KR" sz="2000" dirty="0" smtClean="0">
              <a:solidFill>
                <a:schemeClr val="accent1">
                  <a:lumMod val="75000"/>
                </a:schemeClr>
              </a:solidFill>
              <a:latin typeface="Roboto" panose="02000000000000000000" pitchFamily="2" charset="0"/>
              <a:ea typeface="Roboto" panose="02000000000000000000" pitchFamily="2" charset="0"/>
            </a:endParaRPr>
          </a:p>
          <a:p>
            <a:pP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 </a:t>
            </a:r>
            <a:r>
              <a:rPr lang="en-US" altLang="ko-KR" sz="2000" dirty="0">
                <a:solidFill>
                  <a:schemeClr val="accent1">
                    <a:lumMod val="75000"/>
                  </a:schemeClr>
                </a:solidFill>
                <a:latin typeface="Roboto" panose="02000000000000000000" pitchFamily="2" charset="0"/>
                <a:ea typeface="Roboto" panose="02000000000000000000" pitchFamily="2" charset="0"/>
              </a:rPr>
              <a:t>The WPF has been implemented in 44 different islands. And contracts has been made for remaining islands</a:t>
            </a:r>
          </a:p>
        </p:txBody>
      </p:sp>
      <p:sp>
        <p:nvSpPr>
          <p:cNvPr id="36" name="Shape 797">
            <a:extLst>
              <a:ext uri="{FF2B5EF4-FFF2-40B4-BE49-F238E27FC236}">
                <a16:creationId xmlns:a16="http://schemas.microsoft.com/office/drawing/2014/main" id="{2012DED6-F5A0-5930-776E-E3E0467680BC}"/>
              </a:ext>
            </a:extLst>
          </p:cNvPr>
          <p:cNvSpPr/>
          <p:nvPr/>
        </p:nvSpPr>
        <p:spPr>
          <a:xfrm>
            <a:off x="4475296" y="2205536"/>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7" name="Shape 797">
            <a:extLst>
              <a:ext uri="{FF2B5EF4-FFF2-40B4-BE49-F238E27FC236}">
                <a16:creationId xmlns:a16="http://schemas.microsoft.com/office/drawing/2014/main" id="{2012DED6-F5A0-5930-776E-E3E0467680BC}"/>
              </a:ext>
            </a:extLst>
          </p:cNvPr>
          <p:cNvSpPr/>
          <p:nvPr/>
        </p:nvSpPr>
        <p:spPr>
          <a:xfrm>
            <a:off x="4475296" y="3246198"/>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8" name="Shape 797">
            <a:extLst>
              <a:ext uri="{FF2B5EF4-FFF2-40B4-BE49-F238E27FC236}">
                <a16:creationId xmlns:a16="http://schemas.microsoft.com/office/drawing/2014/main" id="{2012DED6-F5A0-5930-776E-E3E0467680BC}"/>
              </a:ext>
            </a:extLst>
          </p:cNvPr>
          <p:cNvSpPr/>
          <p:nvPr/>
        </p:nvSpPr>
        <p:spPr>
          <a:xfrm>
            <a:off x="4475296" y="4360623"/>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Tree>
    <p:extLst>
      <p:ext uri="{BB962C8B-B14F-4D97-AF65-F5344CB8AC3E}">
        <p14:creationId xmlns:p14="http://schemas.microsoft.com/office/powerpoint/2010/main" val="200293906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6" presetClass="emph" presetSubtype="0" repeatCount="indefinite" autoRev="1" fill="hold" nodeType="withEffect">
                                  <p:stCondLst>
                                    <p:cond delay="750"/>
                                  </p:stCondLst>
                                  <p:childTnLst>
                                    <p:animScale>
                                      <p:cBhvr>
                                        <p:cTn id="12" dur="750" fill="hold"/>
                                        <p:tgtEl>
                                          <p:spTgt spid="17"/>
                                        </p:tgtEl>
                                      </p:cBhvr>
                                      <p:by x="110000" y="110000"/>
                                    </p:animScale>
                                  </p:childTnLst>
                                </p:cTn>
                              </p:par>
                              <p:par>
                                <p:cTn id="13" presetID="2" presetClass="entr" presetSubtype="4" accel="41000" decel="59000" fill="hold" nodeType="withEffect">
                                  <p:stCondLst>
                                    <p:cond delay="50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500" fill="hold"/>
                                        <p:tgtEl>
                                          <p:spTgt spid="99"/>
                                        </p:tgtEl>
                                        <p:attrNameLst>
                                          <p:attrName>ppt_x</p:attrName>
                                        </p:attrNameLst>
                                      </p:cBhvr>
                                      <p:tavLst>
                                        <p:tav tm="0">
                                          <p:val>
                                            <p:strVal val="#ppt_x"/>
                                          </p:val>
                                        </p:tav>
                                        <p:tav tm="100000">
                                          <p:val>
                                            <p:strVal val="#ppt_x"/>
                                          </p:val>
                                        </p:tav>
                                      </p:tavLst>
                                    </p:anim>
                                    <p:anim calcmode="lin" valueType="num">
                                      <p:cBhvr additive="base">
                                        <p:cTn id="16" dur="1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199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latin typeface="Roboto" panose="02000000000000000000" pitchFamily="2" charset="0"/>
                <a:ea typeface="Roboto" panose="02000000000000000000" pitchFamily="2" charset="0"/>
              </a:rPr>
              <a:t>Audit findings</a:t>
            </a: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pic>
        <p:nvPicPr>
          <p:cNvPr id="1026" name="Picture 6" descr="dry period"/>
          <p:cNvPicPr>
            <a:picLocks noChangeAspect="1" noChangeArrowheads="1"/>
          </p:cNvPicPr>
          <p:nvPr/>
        </p:nvPicPr>
        <p:blipFill>
          <a:blip r:embed="rId3" cstate="print">
            <a:extLst>
              <a:ext uri="{28A0092B-C50C-407E-A947-70E740481C1C}">
                <a14:useLocalDpi xmlns:a14="http://schemas.microsoft.com/office/drawing/2010/main" val="0"/>
              </a:ext>
            </a:extLst>
          </a:blip>
          <a:srcRect l="63965" t="4620" r="11932" b="2829"/>
          <a:stretch>
            <a:fillRect/>
          </a:stretch>
        </p:blipFill>
        <p:spPr bwMode="auto">
          <a:xfrm>
            <a:off x="4264308" y="1093965"/>
            <a:ext cx="1599412" cy="4344642"/>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Completed average"/>
          <p:cNvPicPr>
            <a:picLocks noChangeAspect="1" noChangeArrowheads="1"/>
          </p:cNvPicPr>
          <p:nvPr/>
        </p:nvPicPr>
        <p:blipFill>
          <a:blip r:embed="rId4">
            <a:extLst>
              <a:ext uri="{28A0092B-C50C-407E-A947-70E740481C1C}">
                <a14:useLocalDpi xmlns:a14="http://schemas.microsoft.com/office/drawing/2010/main" val="0"/>
              </a:ext>
            </a:extLst>
          </a:blip>
          <a:srcRect l="64389" t="4459" r="11972" b="2846"/>
          <a:stretch>
            <a:fillRect/>
          </a:stretch>
        </p:blipFill>
        <p:spPr bwMode="auto">
          <a:xfrm>
            <a:off x="0" y="7451725"/>
            <a:ext cx="2522538" cy="7002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 name="Picture 33" descr="C:\Users\mohamed.jaleel\Downloads\Completed average.png"/>
          <p:cNvPicPr/>
          <p:nvPr/>
        </p:nvPicPr>
        <p:blipFill rotWithShape="1">
          <a:blip r:embed="rId5" cstate="print">
            <a:extLst>
              <a:ext uri="{28A0092B-C50C-407E-A947-70E740481C1C}">
                <a14:useLocalDpi xmlns:a14="http://schemas.microsoft.com/office/drawing/2010/main" val="0"/>
              </a:ext>
            </a:extLst>
          </a:blip>
          <a:srcRect l="64389" t="4459" r="11972" b="2846"/>
          <a:stretch/>
        </p:blipFill>
        <p:spPr bwMode="auto">
          <a:xfrm>
            <a:off x="6033693" y="1103338"/>
            <a:ext cx="1527958" cy="4335269"/>
          </a:xfrm>
          <a:prstGeom prst="rect">
            <a:avLst/>
          </a:prstGeom>
          <a:noFill/>
          <a:ln>
            <a:noFill/>
          </a:ln>
          <a:extLst>
            <a:ext uri="{53640926-AAD7-44D8-BBD7-CCE9431645EC}">
              <a14:shadowObscured xmlns:a14="http://schemas.microsoft.com/office/drawing/2010/main"/>
            </a:ext>
          </a:extLst>
        </p:spPr>
      </p:pic>
      <p:grpSp>
        <p:nvGrpSpPr>
          <p:cNvPr id="35" name="Group 34">
            <a:extLst>
              <a:ext uri="{FF2B5EF4-FFF2-40B4-BE49-F238E27FC236}">
                <a16:creationId xmlns:a16="http://schemas.microsoft.com/office/drawing/2014/main" id="{039D2BEA-A09E-CE52-18B7-21B331F44BA3}"/>
              </a:ext>
            </a:extLst>
          </p:cNvPr>
          <p:cNvGrpSpPr/>
          <p:nvPr/>
        </p:nvGrpSpPr>
        <p:grpSpPr>
          <a:xfrm>
            <a:off x="765651" y="1651715"/>
            <a:ext cx="420892" cy="420892"/>
            <a:chOff x="1066800" y="2209799"/>
            <a:chExt cx="315279" cy="315280"/>
          </a:xfrm>
        </p:grpSpPr>
        <p:sp>
          <p:nvSpPr>
            <p:cNvPr id="36"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37"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38"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4" y="1600548"/>
            <a:ext cx="2693648" cy="707886"/>
          </a:xfrm>
          <a:prstGeom prst="rect">
            <a:avLst/>
          </a:prstGeom>
          <a:noFill/>
          <a:ln w="9525">
            <a:noFill/>
            <a:miter lim="800000"/>
            <a:headEnd/>
            <a:tailEnd/>
          </a:ln>
        </p:spPr>
        <p:txBody>
          <a:bodyPr wrap="square">
            <a:spAutoFit/>
          </a:bodyPr>
          <a:lstStyle/>
          <a:p>
            <a:pPr>
              <a:defRPr/>
            </a:pPr>
            <a:r>
              <a:rPr lang="en-US" altLang="ko-KR" sz="2000" b="1" dirty="0" smtClean="0">
                <a:solidFill>
                  <a:schemeClr val="accent1">
                    <a:lumMod val="75000"/>
                  </a:schemeClr>
                </a:solidFill>
                <a:ea typeface="Roboto" panose="02000000000000000000" pitchFamily="2" charset="0"/>
              </a:rPr>
              <a:t>Most vulnerable islands and project status</a:t>
            </a:r>
            <a:endParaRPr lang="en-US" altLang="ko-KR" sz="2000" b="1" dirty="0">
              <a:solidFill>
                <a:schemeClr val="accent1">
                  <a:lumMod val="75000"/>
                </a:schemeClr>
              </a:solidFill>
              <a:ea typeface="Roboto" panose="02000000000000000000" pitchFamily="2" charset="0"/>
            </a:endParaRPr>
          </a:p>
        </p:txBody>
      </p:sp>
    </p:spTree>
    <p:extLst>
      <p:ext uri="{BB962C8B-B14F-4D97-AF65-F5344CB8AC3E}">
        <p14:creationId xmlns:p14="http://schemas.microsoft.com/office/powerpoint/2010/main" val="42870621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6" presetClass="emph" presetSubtype="0" repeatCount="indefinite" autoRev="1" fill="hold" nodeType="withEffect">
                                  <p:stCondLst>
                                    <p:cond delay="750"/>
                                  </p:stCondLst>
                                  <p:childTnLst>
                                    <p:animScale>
                                      <p:cBhvr>
                                        <p:cTn id="9" dur="750" fill="hold"/>
                                        <p:tgtEl>
                                          <p:spTgt spid="17"/>
                                        </p:tgtEl>
                                      </p:cBhvr>
                                      <p:by x="110000" y="110000"/>
                                    </p:animScale>
                                  </p:childTnLst>
                                </p:cTn>
                              </p:par>
                              <p:par>
                                <p:cTn id="10" presetID="10"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19908"/>
            <a:ext cx="5905499" cy="646331"/>
          </a:xfrm>
          <a:prstGeom prst="rect">
            <a:avLst/>
          </a:prstGeom>
          <a:noFill/>
          <a:ln w="9525">
            <a:noFill/>
            <a:miter lim="800000"/>
            <a:headEnd/>
            <a:tailEnd/>
          </a:ln>
        </p:spPr>
        <p:txBody>
          <a:bodyPr wrap="square">
            <a:spAutoFit/>
          </a:bodyPr>
          <a:lstStyle/>
          <a:p>
            <a:pPr>
              <a:defRPr/>
            </a:pPr>
            <a:r>
              <a:rPr lang="en-US" altLang="ko-KR" sz="3600" b="1" dirty="0" smtClean="0">
                <a:solidFill>
                  <a:schemeClr val="accent1">
                    <a:lumMod val="75000"/>
                  </a:schemeClr>
                </a:solidFill>
                <a:ea typeface="Roboto" panose="02000000000000000000" pitchFamily="2" charset="0"/>
              </a:rPr>
              <a:t>Recommendations</a:t>
            </a:r>
            <a:endParaRPr lang="en-US" altLang="ko-KR" sz="3600" b="1" dirty="0">
              <a:solidFill>
                <a:schemeClr val="accent1">
                  <a:lumMod val="75000"/>
                </a:schemeClr>
              </a:solidFill>
              <a:ea typeface="Roboto" panose="02000000000000000000" pitchFamily="2" charset="0"/>
            </a:endParaRP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
        <p:nvSpPr>
          <p:cNvPr id="35" name="Text Box 5">
            <a:extLst>
              <a:ext uri="{FF2B5EF4-FFF2-40B4-BE49-F238E27FC236}">
                <a16:creationId xmlns:a16="http://schemas.microsoft.com/office/drawing/2014/main" id="{9E161C7D-1C50-0E02-D9CA-6DF529F1D94B}"/>
              </a:ext>
            </a:extLst>
          </p:cNvPr>
          <p:cNvSpPr txBox="1">
            <a:spLocks noChangeArrowheads="1"/>
          </p:cNvSpPr>
          <p:nvPr/>
        </p:nvSpPr>
        <p:spPr bwMode="auto">
          <a:xfrm>
            <a:off x="910285" y="1919701"/>
            <a:ext cx="6472780" cy="3477875"/>
          </a:xfrm>
          <a:prstGeom prst="rect">
            <a:avLst/>
          </a:prstGeom>
          <a:noFill/>
          <a:ln w="9525">
            <a:noFill/>
            <a:miter lim="800000"/>
            <a:headEnd/>
            <a:tailEnd/>
          </a:ln>
        </p:spPr>
        <p:txBody>
          <a:bodyPr wrap="square">
            <a:spAutoFit/>
          </a:bodyPr>
          <a:lstStyle/>
          <a:p>
            <a:pP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Evaluate </a:t>
            </a:r>
            <a:r>
              <a:rPr lang="en-US" altLang="ko-KR" sz="2000" dirty="0">
                <a:solidFill>
                  <a:schemeClr val="accent1">
                    <a:lumMod val="75000"/>
                  </a:schemeClr>
                </a:solidFill>
                <a:latin typeface="Roboto" panose="02000000000000000000" pitchFamily="2" charset="0"/>
                <a:ea typeface="Roboto" panose="02000000000000000000" pitchFamily="2" charset="0"/>
              </a:rPr>
              <a:t>the existing water supplying model, and identify cost effective mechanism for water supplying process.</a:t>
            </a:r>
          </a:p>
          <a:p>
            <a:pPr>
              <a:defRPr/>
            </a:pPr>
            <a:endParaRPr lang="en-US" altLang="ko-KR" sz="2000" dirty="0">
              <a:solidFill>
                <a:schemeClr val="accent1">
                  <a:lumMod val="75000"/>
                </a:schemeClr>
              </a:solidFill>
              <a:latin typeface="Roboto" panose="02000000000000000000" pitchFamily="2" charset="0"/>
              <a:ea typeface="Roboto" panose="02000000000000000000" pitchFamily="2" charset="0"/>
            </a:endParaRPr>
          </a:p>
          <a:p>
            <a:pPr>
              <a:defRPr/>
            </a:pPr>
            <a:r>
              <a:rPr lang="en-US" altLang="ko-KR" sz="2000" dirty="0">
                <a:solidFill>
                  <a:schemeClr val="accent1">
                    <a:lumMod val="75000"/>
                  </a:schemeClr>
                </a:solidFill>
                <a:latin typeface="Roboto" panose="02000000000000000000" pitchFamily="2" charset="0"/>
                <a:ea typeface="Roboto" panose="02000000000000000000" pitchFamily="2" charset="0"/>
              </a:rPr>
              <a:t>Monitor project completion schedules,, with special priority given for islands undergoing repeated water supply requests and thus reducing additional water supplying costs</a:t>
            </a:r>
          </a:p>
          <a:p>
            <a:pPr>
              <a:defRPr/>
            </a:pPr>
            <a:endParaRPr lang="en-US" altLang="ko-KR" sz="2000" dirty="0" smtClean="0">
              <a:solidFill>
                <a:schemeClr val="accent1">
                  <a:lumMod val="75000"/>
                </a:schemeClr>
              </a:solidFill>
              <a:latin typeface="Roboto" panose="02000000000000000000" pitchFamily="2" charset="0"/>
              <a:ea typeface="Roboto" panose="02000000000000000000" pitchFamily="2" charset="0"/>
            </a:endParaRPr>
          </a:p>
          <a:p>
            <a:pPr>
              <a:defRPr/>
            </a:pPr>
            <a:r>
              <a:rPr lang="en-US" altLang="ko-KR" sz="2000" dirty="0">
                <a:solidFill>
                  <a:schemeClr val="accent1">
                    <a:lumMod val="75000"/>
                  </a:schemeClr>
                </a:solidFill>
                <a:latin typeface="Roboto" panose="02000000000000000000" pitchFamily="2" charset="0"/>
                <a:ea typeface="Roboto" panose="02000000000000000000" pitchFamily="2" charset="0"/>
              </a:rPr>
              <a:t> Negotiate with relevant parties to speed up the water supplying process</a:t>
            </a:r>
            <a:endParaRPr lang="en-US" altLang="en-US" sz="2000" dirty="0">
              <a:latin typeface="Roboto" panose="02000000000000000000" pitchFamily="2" charset="0"/>
              <a:ea typeface="Roboto" panose="02000000000000000000" pitchFamily="2" charset="0"/>
            </a:endParaRPr>
          </a:p>
        </p:txBody>
      </p:sp>
      <p:sp>
        <p:nvSpPr>
          <p:cNvPr id="32" name="Shape 797">
            <a:extLst>
              <a:ext uri="{FF2B5EF4-FFF2-40B4-BE49-F238E27FC236}">
                <a16:creationId xmlns:a16="http://schemas.microsoft.com/office/drawing/2014/main" id="{2012DED6-F5A0-5930-776E-E3E0467680BC}"/>
              </a:ext>
            </a:extLst>
          </p:cNvPr>
          <p:cNvSpPr/>
          <p:nvPr/>
        </p:nvSpPr>
        <p:spPr>
          <a:xfrm>
            <a:off x="544132" y="2123860"/>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3" name="Shape 797">
            <a:extLst>
              <a:ext uri="{FF2B5EF4-FFF2-40B4-BE49-F238E27FC236}">
                <a16:creationId xmlns:a16="http://schemas.microsoft.com/office/drawing/2014/main" id="{2012DED6-F5A0-5930-776E-E3E0467680BC}"/>
              </a:ext>
            </a:extLst>
          </p:cNvPr>
          <p:cNvSpPr/>
          <p:nvPr/>
        </p:nvSpPr>
        <p:spPr>
          <a:xfrm>
            <a:off x="544132" y="4846662"/>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4" name="Shape 797">
            <a:extLst>
              <a:ext uri="{FF2B5EF4-FFF2-40B4-BE49-F238E27FC236}">
                <a16:creationId xmlns:a16="http://schemas.microsoft.com/office/drawing/2014/main" id="{2012DED6-F5A0-5930-776E-E3E0467680BC}"/>
              </a:ext>
            </a:extLst>
          </p:cNvPr>
          <p:cNvSpPr/>
          <p:nvPr/>
        </p:nvSpPr>
        <p:spPr>
          <a:xfrm>
            <a:off x="527722" y="3276536"/>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Tree>
    <p:extLst>
      <p:ext uri="{BB962C8B-B14F-4D97-AF65-F5344CB8AC3E}">
        <p14:creationId xmlns:p14="http://schemas.microsoft.com/office/powerpoint/2010/main" val="2890349546"/>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6" presetClass="emph" presetSubtype="0" repeatCount="indefinite" autoRev="1" fill="hold" nodeType="withEffect">
                                  <p:stCondLst>
                                    <p:cond delay="750"/>
                                  </p:stCondLst>
                                  <p:childTnLst>
                                    <p:animScale>
                                      <p:cBhvr>
                                        <p:cTn id="9" dur="7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AC54404-DFB3-1844-2123-349B154C38B9}"/>
              </a:ext>
            </a:extLst>
          </p:cNvPr>
          <p:cNvSpPr/>
          <p:nvPr/>
        </p:nvSpPr>
        <p:spPr>
          <a:xfrm>
            <a:off x="0" y="0"/>
            <a:ext cx="9144000" cy="6858000"/>
          </a:xfrm>
          <a:prstGeom prst="rect">
            <a:avLst/>
          </a:prstGeom>
          <a:solidFill>
            <a:schemeClr val="tx2">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97037FD-7799-FCC3-95E6-4D9FC08517A9}"/>
              </a:ext>
            </a:extLst>
          </p:cNvPr>
          <p:cNvSpPr txBox="1"/>
          <p:nvPr/>
        </p:nvSpPr>
        <p:spPr>
          <a:xfrm>
            <a:off x="3107942" y="2952509"/>
            <a:ext cx="2928116" cy="2677656"/>
          </a:xfrm>
          <a:prstGeom prst="rect">
            <a:avLst/>
          </a:prstGeom>
          <a:noFill/>
        </p:spPr>
        <p:txBody>
          <a:bodyPr wrap="square" rtlCol="0">
            <a:spAutoFit/>
          </a:bodyPr>
          <a:lstStyle/>
          <a:p>
            <a:pPr algn="ctr"/>
            <a:r>
              <a:rPr lang="en-US" sz="4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p>
          <a:p>
            <a:pPr algn="ctr"/>
            <a:endParaRPr lang="en-US" sz="7200" spc="6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9" name="TextBox 58">
            <a:extLst>
              <a:ext uri="{FF2B5EF4-FFF2-40B4-BE49-F238E27FC236}">
                <a16:creationId xmlns:a16="http://schemas.microsoft.com/office/drawing/2014/main" id="{28F569AE-32C4-B066-119F-8E8E8053338F}"/>
              </a:ext>
            </a:extLst>
          </p:cNvPr>
          <p:cNvSpPr txBox="1"/>
          <p:nvPr/>
        </p:nvSpPr>
        <p:spPr>
          <a:xfrm>
            <a:off x="3852091" y="6239104"/>
            <a:ext cx="1439818" cy="246221"/>
          </a:xfrm>
          <a:prstGeom prst="rect">
            <a:avLst/>
          </a:prstGeom>
          <a:solidFill>
            <a:srgbClr val="FFC000"/>
          </a:solidFill>
        </p:spPr>
        <p:txBody>
          <a:bodyPr wrap="none" rtlCol="0">
            <a:spAutoFit/>
          </a:bodyPr>
          <a:lstStyle/>
          <a:p>
            <a:r>
              <a:rPr lang="en-US" sz="1000" dirty="0">
                <a:solidFill>
                  <a:schemeClr val="tx1">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www.audit.gov.mv</a:t>
            </a:r>
          </a:p>
        </p:txBody>
      </p:sp>
      <p:sp>
        <p:nvSpPr>
          <p:cNvPr id="60" name="Freeform 272">
            <a:extLst>
              <a:ext uri="{FF2B5EF4-FFF2-40B4-BE49-F238E27FC236}">
                <a16:creationId xmlns:a16="http://schemas.microsoft.com/office/drawing/2014/main" id="{4780ED9C-5584-E6A4-AC07-115C9F8FDA9F}"/>
              </a:ext>
            </a:extLst>
          </p:cNvPr>
          <p:cNvSpPr>
            <a:spLocks noEditPoints="1"/>
          </p:cNvSpPr>
          <p:nvPr/>
        </p:nvSpPr>
        <p:spPr bwMode="auto">
          <a:xfrm>
            <a:off x="4183845" y="1937756"/>
            <a:ext cx="776311" cy="628908"/>
          </a:xfrm>
          <a:custGeom>
            <a:avLst/>
            <a:gdLst>
              <a:gd name="T0" fmla="*/ 698 w 712"/>
              <a:gd name="T1" fmla="*/ 299 h 575"/>
              <a:gd name="T2" fmla="*/ 670 w 712"/>
              <a:gd name="T3" fmla="*/ 271 h 575"/>
              <a:gd name="T4" fmla="*/ 674 w 712"/>
              <a:gd name="T5" fmla="*/ 234 h 575"/>
              <a:gd name="T6" fmla="*/ 661 w 712"/>
              <a:gd name="T7" fmla="*/ 209 h 575"/>
              <a:gd name="T8" fmla="*/ 639 w 712"/>
              <a:gd name="T9" fmla="*/ 192 h 575"/>
              <a:gd name="T10" fmla="*/ 462 w 712"/>
              <a:gd name="T11" fmla="*/ 187 h 575"/>
              <a:gd name="T12" fmla="*/ 486 w 712"/>
              <a:gd name="T13" fmla="*/ 90 h 575"/>
              <a:gd name="T14" fmla="*/ 471 w 712"/>
              <a:gd name="T15" fmla="*/ 46 h 575"/>
              <a:gd name="T16" fmla="*/ 438 w 712"/>
              <a:gd name="T17" fmla="*/ 15 h 575"/>
              <a:gd name="T18" fmla="*/ 385 w 712"/>
              <a:gd name="T19" fmla="*/ 1 h 575"/>
              <a:gd name="T20" fmla="*/ 331 w 712"/>
              <a:gd name="T21" fmla="*/ 136 h 575"/>
              <a:gd name="T22" fmla="*/ 291 w 712"/>
              <a:gd name="T23" fmla="*/ 179 h 575"/>
              <a:gd name="T24" fmla="*/ 231 w 712"/>
              <a:gd name="T25" fmla="*/ 195 h 575"/>
              <a:gd name="T26" fmla="*/ 206 w 712"/>
              <a:gd name="T27" fmla="*/ 187 h 575"/>
              <a:gd name="T28" fmla="*/ 0 w 712"/>
              <a:gd name="T29" fmla="*/ 200 h 575"/>
              <a:gd name="T30" fmla="*/ 14 w 712"/>
              <a:gd name="T31" fmla="*/ 575 h 575"/>
              <a:gd name="T32" fmla="*/ 229 w 712"/>
              <a:gd name="T33" fmla="*/ 569 h 575"/>
              <a:gd name="T34" fmla="*/ 264 w 712"/>
              <a:gd name="T35" fmla="*/ 560 h 575"/>
              <a:gd name="T36" fmla="*/ 585 w 712"/>
              <a:gd name="T37" fmla="*/ 575 h 575"/>
              <a:gd name="T38" fmla="*/ 613 w 712"/>
              <a:gd name="T39" fmla="*/ 567 h 575"/>
              <a:gd name="T40" fmla="*/ 633 w 712"/>
              <a:gd name="T41" fmla="*/ 549 h 575"/>
              <a:gd name="T42" fmla="*/ 643 w 712"/>
              <a:gd name="T43" fmla="*/ 522 h 575"/>
              <a:gd name="T44" fmla="*/ 633 w 712"/>
              <a:gd name="T45" fmla="*/ 484 h 575"/>
              <a:gd name="T46" fmla="*/ 671 w 712"/>
              <a:gd name="T47" fmla="*/ 455 h 575"/>
              <a:gd name="T48" fmla="*/ 676 w 712"/>
              <a:gd name="T49" fmla="*/ 409 h 575"/>
              <a:gd name="T50" fmla="*/ 692 w 712"/>
              <a:gd name="T51" fmla="*/ 379 h 575"/>
              <a:gd name="T52" fmla="*/ 712 w 712"/>
              <a:gd name="T53" fmla="*/ 336 h 575"/>
              <a:gd name="T54" fmla="*/ 497 w 712"/>
              <a:gd name="T55" fmla="*/ 375 h 575"/>
              <a:gd name="T56" fmla="*/ 510 w 712"/>
              <a:gd name="T57" fmla="*/ 395 h 575"/>
              <a:gd name="T58" fmla="*/ 642 w 712"/>
              <a:gd name="T59" fmla="*/ 404 h 575"/>
              <a:gd name="T60" fmla="*/ 650 w 712"/>
              <a:gd name="T61" fmla="*/ 432 h 575"/>
              <a:gd name="T62" fmla="*/ 632 w 712"/>
              <a:gd name="T63" fmla="*/ 455 h 575"/>
              <a:gd name="T64" fmla="*/ 500 w 712"/>
              <a:gd name="T65" fmla="*/ 461 h 575"/>
              <a:gd name="T66" fmla="*/ 505 w 712"/>
              <a:gd name="T67" fmla="*/ 484 h 575"/>
              <a:gd name="T68" fmla="*/ 602 w 712"/>
              <a:gd name="T69" fmla="*/ 490 h 575"/>
              <a:gd name="T70" fmla="*/ 616 w 712"/>
              <a:gd name="T71" fmla="*/ 516 h 575"/>
              <a:gd name="T72" fmla="*/ 602 w 712"/>
              <a:gd name="T73" fmla="*/ 542 h 575"/>
              <a:gd name="T74" fmla="*/ 325 w 712"/>
              <a:gd name="T75" fmla="*/ 546 h 575"/>
              <a:gd name="T76" fmla="*/ 251 w 712"/>
              <a:gd name="T77" fmla="*/ 389 h 575"/>
              <a:gd name="T78" fmla="*/ 232 w 712"/>
              <a:gd name="T79" fmla="*/ 376 h 575"/>
              <a:gd name="T80" fmla="*/ 222 w 712"/>
              <a:gd name="T81" fmla="*/ 533 h 575"/>
              <a:gd name="T82" fmla="*/ 213 w 712"/>
              <a:gd name="T83" fmla="*/ 546 h 575"/>
              <a:gd name="T84" fmla="*/ 206 w 712"/>
              <a:gd name="T85" fmla="*/ 214 h 575"/>
              <a:gd name="T86" fmla="*/ 220 w 712"/>
              <a:gd name="T87" fmla="*/ 223 h 575"/>
              <a:gd name="T88" fmla="*/ 225 w 712"/>
              <a:gd name="T89" fmla="*/ 285 h 575"/>
              <a:gd name="T90" fmla="*/ 247 w 712"/>
              <a:gd name="T91" fmla="*/ 289 h 575"/>
              <a:gd name="T92" fmla="*/ 306 w 712"/>
              <a:gd name="T93" fmla="*/ 201 h 575"/>
              <a:gd name="T94" fmla="*/ 354 w 712"/>
              <a:gd name="T95" fmla="*/ 150 h 575"/>
              <a:gd name="T96" fmla="*/ 419 w 712"/>
              <a:gd name="T97" fmla="*/ 36 h 575"/>
              <a:gd name="T98" fmla="*/ 444 w 712"/>
              <a:gd name="T99" fmla="*/ 55 h 575"/>
              <a:gd name="T100" fmla="*/ 458 w 712"/>
              <a:gd name="T101" fmla="*/ 85 h 575"/>
              <a:gd name="T102" fmla="*/ 455 w 712"/>
              <a:gd name="T103" fmla="*/ 118 h 575"/>
              <a:gd name="T104" fmla="*/ 432 w 712"/>
              <a:gd name="T105" fmla="*/ 209 h 575"/>
              <a:gd name="T106" fmla="*/ 616 w 712"/>
              <a:gd name="T107" fmla="*/ 214 h 575"/>
              <a:gd name="T108" fmla="*/ 642 w 712"/>
              <a:gd name="T109" fmla="*/ 228 h 575"/>
              <a:gd name="T110" fmla="*/ 645 w 712"/>
              <a:gd name="T111" fmla="*/ 258 h 575"/>
              <a:gd name="T112" fmla="*/ 623 w 712"/>
              <a:gd name="T113" fmla="*/ 277 h 575"/>
              <a:gd name="T114" fmla="*/ 497 w 712"/>
              <a:gd name="T115" fmla="*/ 285 h 575"/>
              <a:gd name="T116" fmla="*/ 510 w 712"/>
              <a:gd name="T117" fmla="*/ 304 h 575"/>
              <a:gd name="T118" fmla="*/ 659 w 712"/>
              <a:gd name="T119" fmla="*/ 306 h 575"/>
              <a:gd name="T120" fmla="*/ 682 w 712"/>
              <a:gd name="T121" fmla="*/ 324 h 575"/>
              <a:gd name="T122" fmla="*/ 678 w 712"/>
              <a:gd name="T123" fmla="*/ 354 h 575"/>
              <a:gd name="T124" fmla="*/ 653 w 712"/>
              <a:gd name="T125" fmla="*/ 367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2" h="575">
                <a:moveTo>
                  <a:pt x="712" y="336"/>
                </a:moveTo>
                <a:lnTo>
                  <a:pt x="711" y="326"/>
                </a:lnTo>
                <a:lnTo>
                  <a:pt x="707" y="316"/>
                </a:lnTo>
                <a:lnTo>
                  <a:pt x="704" y="307"/>
                </a:lnTo>
                <a:lnTo>
                  <a:pt x="698" y="299"/>
                </a:lnTo>
                <a:lnTo>
                  <a:pt x="691" y="292"/>
                </a:lnTo>
                <a:lnTo>
                  <a:pt x="684" y="286"/>
                </a:lnTo>
                <a:lnTo>
                  <a:pt x="675" y="282"/>
                </a:lnTo>
                <a:lnTo>
                  <a:pt x="666" y="279"/>
                </a:lnTo>
                <a:lnTo>
                  <a:pt x="670" y="271"/>
                </a:lnTo>
                <a:lnTo>
                  <a:pt x="673" y="264"/>
                </a:lnTo>
                <a:lnTo>
                  <a:pt x="674" y="255"/>
                </a:lnTo>
                <a:lnTo>
                  <a:pt x="675" y="245"/>
                </a:lnTo>
                <a:lnTo>
                  <a:pt x="675" y="240"/>
                </a:lnTo>
                <a:lnTo>
                  <a:pt x="674" y="234"/>
                </a:lnTo>
                <a:lnTo>
                  <a:pt x="673" y="228"/>
                </a:lnTo>
                <a:lnTo>
                  <a:pt x="671" y="223"/>
                </a:lnTo>
                <a:lnTo>
                  <a:pt x="668" y="218"/>
                </a:lnTo>
                <a:lnTo>
                  <a:pt x="666" y="213"/>
                </a:lnTo>
                <a:lnTo>
                  <a:pt x="661" y="209"/>
                </a:lnTo>
                <a:lnTo>
                  <a:pt x="658" y="205"/>
                </a:lnTo>
                <a:lnTo>
                  <a:pt x="654" y="200"/>
                </a:lnTo>
                <a:lnTo>
                  <a:pt x="649" y="197"/>
                </a:lnTo>
                <a:lnTo>
                  <a:pt x="644" y="194"/>
                </a:lnTo>
                <a:lnTo>
                  <a:pt x="639" y="192"/>
                </a:lnTo>
                <a:lnTo>
                  <a:pt x="633" y="190"/>
                </a:lnTo>
                <a:lnTo>
                  <a:pt x="628" y="189"/>
                </a:lnTo>
                <a:lnTo>
                  <a:pt x="623" y="187"/>
                </a:lnTo>
                <a:lnTo>
                  <a:pt x="616" y="187"/>
                </a:lnTo>
                <a:lnTo>
                  <a:pt x="462" y="187"/>
                </a:lnTo>
                <a:lnTo>
                  <a:pt x="482" y="127"/>
                </a:lnTo>
                <a:lnTo>
                  <a:pt x="484" y="118"/>
                </a:lnTo>
                <a:lnTo>
                  <a:pt x="486" y="108"/>
                </a:lnTo>
                <a:lnTo>
                  <a:pt x="487" y="99"/>
                </a:lnTo>
                <a:lnTo>
                  <a:pt x="486" y="90"/>
                </a:lnTo>
                <a:lnTo>
                  <a:pt x="485" y="81"/>
                </a:lnTo>
                <a:lnTo>
                  <a:pt x="483" y="71"/>
                </a:lnTo>
                <a:lnTo>
                  <a:pt x="480" y="63"/>
                </a:lnTo>
                <a:lnTo>
                  <a:pt x="477" y="54"/>
                </a:lnTo>
                <a:lnTo>
                  <a:pt x="471" y="46"/>
                </a:lnTo>
                <a:lnTo>
                  <a:pt x="466" y="38"/>
                </a:lnTo>
                <a:lnTo>
                  <a:pt x="461" y="32"/>
                </a:lnTo>
                <a:lnTo>
                  <a:pt x="453" y="25"/>
                </a:lnTo>
                <a:lnTo>
                  <a:pt x="446" y="19"/>
                </a:lnTo>
                <a:lnTo>
                  <a:pt x="438" y="15"/>
                </a:lnTo>
                <a:lnTo>
                  <a:pt x="429" y="10"/>
                </a:lnTo>
                <a:lnTo>
                  <a:pt x="421" y="7"/>
                </a:lnTo>
                <a:lnTo>
                  <a:pt x="396" y="0"/>
                </a:lnTo>
                <a:lnTo>
                  <a:pt x="391" y="0"/>
                </a:lnTo>
                <a:lnTo>
                  <a:pt x="385" y="1"/>
                </a:lnTo>
                <a:lnTo>
                  <a:pt x="382" y="4"/>
                </a:lnTo>
                <a:lnTo>
                  <a:pt x="379" y="8"/>
                </a:lnTo>
                <a:lnTo>
                  <a:pt x="340" y="114"/>
                </a:lnTo>
                <a:lnTo>
                  <a:pt x="336" y="125"/>
                </a:lnTo>
                <a:lnTo>
                  <a:pt x="331" y="136"/>
                </a:lnTo>
                <a:lnTo>
                  <a:pt x="324" y="146"/>
                </a:lnTo>
                <a:lnTo>
                  <a:pt x="317" y="155"/>
                </a:lnTo>
                <a:lnTo>
                  <a:pt x="309" y="164"/>
                </a:lnTo>
                <a:lnTo>
                  <a:pt x="300" y="171"/>
                </a:lnTo>
                <a:lnTo>
                  <a:pt x="291" y="179"/>
                </a:lnTo>
                <a:lnTo>
                  <a:pt x="280" y="184"/>
                </a:lnTo>
                <a:lnTo>
                  <a:pt x="242" y="206"/>
                </a:lnTo>
                <a:lnTo>
                  <a:pt x="239" y="201"/>
                </a:lnTo>
                <a:lnTo>
                  <a:pt x="235" y="198"/>
                </a:lnTo>
                <a:lnTo>
                  <a:pt x="231" y="195"/>
                </a:lnTo>
                <a:lnTo>
                  <a:pt x="227" y="192"/>
                </a:lnTo>
                <a:lnTo>
                  <a:pt x="221" y="190"/>
                </a:lnTo>
                <a:lnTo>
                  <a:pt x="217" y="189"/>
                </a:lnTo>
                <a:lnTo>
                  <a:pt x="212" y="187"/>
                </a:lnTo>
                <a:lnTo>
                  <a:pt x="206" y="187"/>
                </a:lnTo>
                <a:lnTo>
                  <a:pt x="14" y="187"/>
                </a:lnTo>
                <a:lnTo>
                  <a:pt x="9" y="189"/>
                </a:lnTo>
                <a:lnTo>
                  <a:pt x="5" y="191"/>
                </a:lnTo>
                <a:lnTo>
                  <a:pt x="1" y="195"/>
                </a:lnTo>
                <a:lnTo>
                  <a:pt x="0" y="200"/>
                </a:lnTo>
                <a:lnTo>
                  <a:pt x="0" y="561"/>
                </a:lnTo>
                <a:lnTo>
                  <a:pt x="1" y="566"/>
                </a:lnTo>
                <a:lnTo>
                  <a:pt x="5" y="571"/>
                </a:lnTo>
                <a:lnTo>
                  <a:pt x="9" y="574"/>
                </a:lnTo>
                <a:lnTo>
                  <a:pt x="14" y="575"/>
                </a:lnTo>
                <a:lnTo>
                  <a:pt x="206" y="575"/>
                </a:lnTo>
                <a:lnTo>
                  <a:pt x="212" y="575"/>
                </a:lnTo>
                <a:lnTo>
                  <a:pt x="218" y="573"/>
                </a:lnTo>
                <a:lnTo>
                  <a:pt x="223" y="572"/>
                </a:lnTo>
                <a:lnTo>
                  <a:pt x="229" y="569"/>
                </a:lnTo>
                <a:lnTo>
                  <a:pt x="233" y="565"/>
                </a:lnTo>
                <a:lnTo>
                  <a:pt x="237" y="562"/>
                </a:lnTo>
                <a:lnTo>
                  <a:pt x="242" y="558"/>
                </a:lnTo>
                <a:lnTo>
                  <a:pt x="245" y="552"/>
                </a:lnTo>
                <a:lnTo>
                  <a:pt x="264" y="560"/>
                </a:lnTo>
                <a:lnTo>
                  <a:pt x="284" y="566"/>
                </a:lnTo>
                <a:lnTo>
                  <a:pt x="303" y="572"/>
                </a:lnTo>
                <a:lnTo>
                  <a:pt x="322" y="574"/>
                </a:lnTo>
                <a:lnTo>
                  <a:pt x="343" y="575"/>
                </a:lnTo>
                <a:lnTo>
                  <a:pt x="585" y="575"/>
                </a:lnTo>
                <a:lnTo>
                  <a:pt x="590" y="575"/>
                </a:lnTo>
                <a:lnTo>
                  <a:pt x="597" y="574"/>
                </a:lnTo>
                <a:lnTo>
                  <a:pt x="602" y="573"/>
                </a:lnTo>
                <a:lnTo>
                  <a:pt x="608" y="571"/>
                </a:lnTo>
                <a:lnTo>
                  <a:pt x="613" y="567"/>
                </a:lnTo>
                <a:lnTo>
                  <a:pt x="618" y="565"/>
                </a:lnTo>
                <a:lnTo>
                  <a:pt x="623" y="561"/>
                </a:lnTo>
                <a:lnTo>
                  <a:pt x="627" y="558"/>
                </a:lnTo>
                <a:lnTo>
                  <a:pt x="630" y="554"/>
                </a:lnTo>
                <a:lnTo>
                  <a:pt x="633" y="549"/>
                </a:lnTo>
                <a:lnTo>
                  <a:pt x="637" y="544"/>
                </a:lnTo>
                <a:lnTo>
                  <a:pt x="639" y="538"/>
                </a:lnTo>
                <a:lnTo>
                  <a:pt x="641" y="533"/>
                </a:lnTo>
                <a:lnTo>
                  <a:pt x="643" y="528"/>
                </a:lnTo>
                <a:lnTo>
                  <a:pt x="643" y="522"/>
                </a:lnTo>
                <a:lnTo>
                  <a:pt x="644" y="516"/>
                </a:lnTo>
                <a:lnTo>
                  <a:pt x="643" y="507"/>
                </a:lnTo>
                <a:lnTo>
                  <a:pt x="641" y="499"/>
                </a:lnTo>
                <a:lnTo>
                  <a:pt x="638" y="490"/>
                </a:lnTo>
                <a:lnTo>
                  <a:pt x="633" y="484"/>
                </a:lnTo>
                <a:lnTo>
                  <a:pt x="643" y="481"/>
                </a:lnTo>
                <a:lnTo>
                  <a:pt x="652" y="475"/>
                </a:lnTo>
                <a:lnTo>
                  <a:pt x="659" y="470"/>
                </a:lnTo>
                <a:lnTo>
                  <a:pt x="666" y="462"/>
                </a:lnTo>
                <a:lnTo>
                  <a:pt x="671" y="455"/>
                </a:lnTo>
                <a:lnTo>
                  <a:pt x="675" y="446"/>
                </a:lnTo>
                <a:lnTo>
                  <a:pt x="678" y="437"/>
                </a:lnTo>
                <a:lnTo>
                  <a:pt x="678" y="426"/>
                </a:lnTo>
                <a:lnTo>
                  <a:pt x="678" y="417"/>
                </a:lnTo>
                <a:lnTo>
                  <a:pt x="676" y="409"/>
                </a:lnTo>
                <a:lnTo>
                  <a:pt x="673" y="400"/>
                </a:lnTo>
                <a:lnTo>
                  <a:pt x="669" y="392"/>
                </a:lnTo>
                <a:lnTo>
                  <a:pt x="677" y="389"/>
                </a:lnTo>
                <a:lnTo>
                  <a:pt x="686" y="385"/>
                </a:lnTo>
                <a:lnTo>
                  <a:pt x="692" y="379"/>
                </a:lnTo>
                <a:lnTo>
                  <a:pt x="699" y="372"/>
                </a:lnTo>
                <a:lnTo>
                  <a:pt x="704" y="364"/>
                </a:lnTo>
                <a:lnTo>
                  <a:pt x="708" y="355"/>
                </a:lnTo>
                <a:lnTo>
                  <a:pt x="711" y="346"/>
                </a:lnTo>
                <a:lnTo>
                  <a:pt x="712" y="336"/>
                </a:lnTo>
                <a:close/>
                <a:moveTo>
                  <a:pt x="653" y="367"/>
                </a:moveTo>
                <a:lnTo>
                  <a:pt x="510" y="367"/>
                </a:lnTo>
                <a:lnTo>
                  <a:pt x="505" y="368"/>
                </a:lnTo>
                <a:lnTo>
                  <a:pt x="500" y="371"/>
                </a:lnTo>
                <a:lnTo>
                  <a:pt x="497" y="375"/>
                </a:lnTo>
                <a:lnTo>
                  <a:pt x="496" y="381"/>
                </a:lnTo>
                <a:lnTo>
                  <a:pt x="497" y="386"/>
                </a:lnTo>
                <a:lnTo>
                  <a:pt x="500" y="390"/>
                </a:lnTo>
                <a:lnTo>
                  <a:pt x="505" y="394"/>
                </a:lnTo>
                <a:lnTo>
                  <a:pt x="510" y="395"/>
                </a:lnTo>
                <a:lnTo>
                  <a:pt x="619" y="395"/>
                </a:lnTo>
                <a:lnTo>
                  <a:pt x="626" y="396"/>
                </a:lnTo>
                <a:lnTo>
                  <a:pt x="632" y="397"/>
                </a:lnTo>
                <a:lnTo>
                  <a:pt x="638" y="400"/>
                </a:lnTo>
                <a:lnTo>
                  <a:pt x="642" y="404"/>
                </a:lnTo>
                <a:lnTo>
                  <a:pt x="646" y="409"/>
                </a:lnTo>
                <a:lnTo>
                  <a:pt x="648" y="414"/>
                </a:lnTo>
                <a:lnTo>
                  <a:pt x="650" y="419"/>
                </a:lnTo>
                <a:lnTo>
                  <a:pt x="650" y="426"/>
                </a:lnTo>
                <a:lnTo>
                  <a:pt x="650" y="432"/>
                </a:lnTo>
                <a:lnTo>
                  <a:pt x="648" y="438"/>
                </a:lnTo>
                <a:lnTo>
                  <a:pt x="646" y="443"/>
                </a:lnTo>
                <a:lnTo>
                  <a:pt x="642" y="448"/>
                </a:lnTo>
                <a:lnTo>
                  <a:pt x="638" y="452"/>
                </a:lnTo>
                <a:lnTo>
                  <a:pt x="632" y="455"/>
                </a:lnTo>
                <a:lnTo>
                  <a:pt x="626" y="457"/>
                </a:lnTo>
                <a:lnTo>
                  <a:pt x="619" y="457"/>
                </a:lnTo>
                <a:lnTo>
                  <a:pt x="510" y="457"/>
                </a:lnTo>
                <a:lnTo>
                  <a:pt x="505" y="458"/>
                </a:lnTo>
                <a:lnTo>
                  <a:pt x="500" y="461"/>
                </a:lnTo>
                <a:lnTo>
                  <a:pt x="497" y="465"/>
                </a:lnTo>
                <a:lnTo>
                  <a:pt x="496" y="471"/>
                </a:lnTo>
                <a:lnTo>
                  <a:pt x="497" y="476"/>
                </a:lnTo>
                <a:lnTo>
                  <a:pt x="500" y="481"/>
                </a:lnTo>
                <a:lnTo>
                  <a:pt x="505" y="484"/>
                </a:lnTo>
                <a:lnTo>
                  <a:pt x="510" y="485"/>
                </a:lnTo>
                <a:lnTo>
                  <a:pt x="585" y="485"/>
                </a:lnTo>
                <a:lnTo>
                  <a:pt x="591" y="486"/>
                </a:lnTo>
                <a:lnTo>
                  <a:pt x="597" y="487"/>
                </a:lnTo>
                <a:lnTo>
                  <a:pt x="602" y="490"/>
                </a:lnTo>
                <a:lnTo>
                  <a:pt x="607" y="494"/>
                </a:lnTo>
                <a:lnTo>
                  <a:pt x="611" y="499"/>
                </a:lnTo>
                <a:lnTo>
                  <a:pt x="614" y="504"/>
                </a:lnTo>
                <a:lnTo>
                  <a:pt x="615" y="510"/>
                </a:lnTo>
                <a:lnTo>
                  <a:pt x="616" y="516"/>
                </a:lnTo>
                <a:lnTo>
                  <a:pt x="615" y="522"/>
                </a:lnTo>
                <a:lnTo>
                  <a:pt x="614" y="528"/>
                </a:lnTo>
                <a:lnTo>
                  <a:pt x="611" y="533"/>
                </a:lnTo>
                <a:lnTo>
                  <a:pt x="607" y="538"/>
                </a:lnTo>
                <a:lnTo>
                  <a:pt x="602" y="542"/>
                </a:lnTo>
                <a:lnTo>
                  <a:pt x="597" y="545"/>
                </a:lnTo>
                <a:lnTo>
                  <a:pt x="591" y="547"/>
                </a:lnTo>
                <a:lnTo>
                  <a:pt x="585" y="547"/>
                </a:lnTo>
                <a:lnTo>
                  <a:pt x="343" y="547"/>
                </a:lnTo>
                <a:lnTo>
                  <a:pt x="325" y="546"/>
                </a:lnTo>
                <a:lnTo>
                  <a:pt x="308" y="544"/>
                </a:lnTo>
                <a:lnTo>
                  <a:pt x="291" y="540"/>
                </a:lnTo>
                <a:lnTo>
                  <a:pt x="275" y="534"/>
                </a:lnTo>
                <a:lnTo>
                  <a:pt x="251" y="526"/>
                </a:lnTo>
                <a:lnTo>
                  <a:pt x="251" y="389"/>
                </a:lnTo>
                <a:lnTo>
                  <a:pt x="250" y="384"/>
                </a:lnTo>
                <a:lnTo>
                  <a:pt x="247" y="379"/>
                </a:lnTo>
                <a:lnTo>
                  <a:pt x="243" y="376"/>
                </a:lnTo>
                <a:lnTo>
                  <a:pt x="237" y="375"/>
                </a:lnTo>
                <a:lnTo>
                  <a:pt x="232" y="376"/>
                </a:lnTo>
                <a:lnTo>
                  <a:pt x="228" y="379"/>
                </a:lnTo>
                <a:lnTo>
                  <a:pt x="225" y="384"/>
                </a:lnTo>
                <a:lnTo>
                  <a:pt x="223" y="389"/>
                </a:lnTo>
                <a:lnTo>
                  <a:pt x="223" y="530"/>
                </a:lnTo>
                <a:lnTo>
                  <a:pt x="222" y="533"/>
                </a:lnTo>
                <a:lnTo>
                  <a:pt x="221" y="536"/>
                </a:lnTo>
                <a:lnTo>
                  <a:pt x="220" y="540"/>
                </a:lnTo>
                <a:lnTo>
                  <a:pt x="218" y="542"/>
                </a:lnTo>
                <a:lnTo>
                  <a:pt x="216" y="544"/>
                </a:lnTo>
                <a:lnTo>
                  <a:pt x="213" y="546"/>
                </a:lnTo>
                <a:lnTo>
                  <a:pt x="210" y="547"/>
                </a:lnTo>
                <a:lnTo>
                  <a:pt x="206" y="547"/>
                </a:lnTo>
                <a:lnTo>
                  <a:pt x="28" y="547"/>
                </a:lnTo>
                <a:lnTo>
                  <a:pt x="28" y="214"/>
                </a:lnTo>
                <a:lnTo>
                  <a:pt x="206" y="214"/>
                </a:lnTo>
                <a:lnTo>
                  <a:pt x="210" y="215"/>
                </a:lnTo>
                <a:lnTo>
                  <a:pt x="213" y="216"/>
                </a:lnTo>
                <a:lnTo>
                  <a:pt x="216" y="218"/>
                </a:lnTo>
                <a:lnTo>
                  <a:pt x="218" y="220"/>
                </a:lnTo>
                <a:lnTo>
                  <a:pt x="220" y="223"/>
                </a:lnTo>
                <a:lnTo>
                  <a:pt x="221" y="225"/>
                </a:lnTo>
                <a:lnTo>
                  <a:pt x="222" y="228"/>
                </a:lnTo>
                <a:lnTo>
                  <a:pt x="223" y="233"/>
                </a:lnTo>
                <a:lnTo>
                  <a:pt x="223" y="280"/>
                </a:lnTo>
                <a:lnTo>
                  <a:pt x="225" y="285"/>
                </a:lnTo>
                <a:lnTo>
                  <a:pt x="228" y="289"/>
                </a:lnTo>
                <a:lnTo>
                  <a:pt x="232" y="292"/>
                </a:lnTo>
                <a:lnTo>
                  <a:pt x="237" y="293"/>
                </a:lnTo>
                <a:lnTo>
                  <a:pt x="243" y="292"/>
                </a:lnTo>
                <a:lnTo>
                  <a:pt x="247" y="289"/>
                </a:lnTo>
                <a:lnTo>
                  <a:pt x="250" y="285"/>
                </a:lnTo>
                <a:lnTo>
                  <a:pt x="251" y="280"/>
                </a:lnTo>
                <a:lnTo>
                  <a:pt x="251" y="233"/>
                </a:lnTo>
                <a:lnTo>
                  <a:pt x="293" y="209"/>
                </a:lnTo>
                <a:lnTo>
                  <a:pt x="306" y="201"/>
                </a:lnTo>
                <a:lnTo>
                  <a:pt x="318" y="193"/>
                </a:lnTo>
                <a:lnTo>
                  <a:pt x="329" y="183"/>
                </a:lnTo>
                <a:lnTo>
                  <a:pt x="338" y="173"/>
                </a:lnTo>
                <a:lnTo>
                  <a:pt x="347" y="162"/>
                </a:lnTo>
                <a:lnTo>
                  <a:pt x="354" y="150"/>
                </a:lnTo>
                <a:lnTo>
                  <a:pt x="361" y="137"/>
                </a:lnTo>
                <a:lnTo>
                  <a:pt x="367" y="124"/>
                </a:lnTo>
                <a:lnTo>
                  <a:pt x="401" y="31"/>
                </a:lnTo>
                <a:lnTo>
                  <a:pt x="412" y="34"/>
                </a:lnTo>
                <a:lnTo>
                  <a:pt x="419" y="36"/>
                </a:lnTo>
                <a:lnTo>
                  <a:pt x="425" y="39"/>
                </a:lnTo>
                <a:lnTo>
                  <a:pt x="431" y="43"/>
                </a:lnTo>
                <a:lnTo>
                  <a:pt x="436" y="47"/>
                </a:lnTo>
                <a:lnTo>
                  <a:pt x="440" y="51"/>
                </a:lnTo>
                <a:lnTo>
                  <a:pt x="444" y="55"/>
                </a:lnTo>
                <a:lnTo>
                  <a:pt x="449" y="61"/>
                </a:lnTo>
                <a:lnTo>
                  <a:pt x="452" y="67"/>
                </a:lnTo>
                <a:lnTo>
                  <a:pt x="454" y="73"/>
                </a:lnTo>
                <a:lnTo>
                  <a:pt x="456" y="79"/>
                </a:lnTo>
                <a:lnTo>
                  <a:pt x="458" y="85"/>
                </a:lnTo>
                <a:lnTo>
                  <a:pt x="460" y="92"/>
                </a:lnTo>
                <a:lnTo>
                  <a:pt x="460" y="98"/>
                </a:lnTo>
                <a:lnTo>
                  <a:pt x="458" y="105"/>
                </a:lnTo>
                <a:lnTo>
                  <a:pt x="457" y="111"/>
                </a:lnTo>
                <a:lnTo>
                  <a:pt x="455" y="118"/>
                </a:lnTo>
                <a:lnTo>
                  <a:pt x="429" y="196"/>
                </a:lnTo>
                <a:lnTo>
                  <a:pt x="428" y="199"/>
                </a:lnTo>
                <a:lnTo>
                  <a:pt x="428" y="202"/>
                </a:lnTo>
                <a:lnTo>
                  <a:pt x="429" y="206"/>
                </a:lnTo>
                <a:lnTo>
                  <a:pt x="432" y="209"/>
                </a:lnTo>
                <a:lnTo>
                  <a:pt x="434" y="211"/>
                </a:lnTo>
                <a:lnTo>
                  <a:pt x="436" y="213"/>
                </a:lnTo>
                <a:lnTo>
                  <a:pt x="439" y="214"/>
                </a:lnTo>
                <a:lnTo>
                  <a:pt x="442" y="214"/>
                </a:lnTo>
                <a:lnTo>
                  <a:pt x="616" y="214"/>
                </a:lnTo>
                <a:lnTo>
                  <a:pt x="623" y="215"/>
                </a:lnTo>
                <a:lnTo>
                  <a:pt x="628" y="218"/>
                </a:lnTo>
                <a:lnTo>
                  <a:pt x="633" y="220"/>
                </a:lnTo>
                <a:lnTo>
                  <a:pt x="639" y="224"/>
                </a:lnTo>
                <a:lnTo>
                  <a:pt x="642" y="228"/>
                </a:lnTo>
                <a:lnTo>
                  <a:pt x="645" y="234"/>
                </a:lnTo>
                <a:lnTo>
                  <a:pt x="647" y="240"/>
                </a:lnTo>
                <a:lnTo>
                  <a:pt x="647" y="245"/>
                </a:lnTo>
                <a:lnTo>
                  <a:pt x="647" y="252"/>
                </a:lnTo>
                <a:lnTo>
                  <a:pt x="645" y="258"/>
                </a:lnTo>
                <a:lnTo>
                  <a:pt x="642" y="264"/>
                </a:lnTo>
                <a:lnTo>
                  <a:pt x="639" y="268"/>
                </a:lnTo>
                <a:lnTo>
                  <a:pt x="633" y="271"/>
                </a:lnTo>
                <a:lnTo>
                  <a:pt x="628" y="274"/>
                </a:lnTo>
                <a:lnTo>
                  <a:pt x="623" y="277"/>
                </a:lnTo>
                <a:lnTo>
                  <a:pt x="616" y="277"/>
                </a:lnTo>
                <a:lnTo>
                  <a:pt x="510" y="277"/>
                </a:lnTo>
                <a:lnTo>
                  <a:pt x="505" y="278"/>
                </a:lnTo>
                <a:lnTo>
                  <a:pt x="500" y="281"/>
                </a:lnTo>
                <a:lnTo>
                  <a:pt x="497" y="285"/>
                </a:lnTo>
                <a:lnTo>
                  <a:pt x="496" y="291"/>
                </a:lnTo>
                <a:lnTo>
                  <a:pt x="497" y="296"/>
                </a:lnTo>
                <a:lnTo>
                  <a:pt x="500" y="301"/>
                </a:lnTo>
                <a:lnTo>
                  <a:pt x="505" y="303"/>
                </a:lnTo>
                <a:lnTo>
                  <a:pt x="510" y="304"/>
                </a:lnTo>
                <a:lnTo>
                  <a:pt x="556" y="304"/>
                </a:lnTo>
                <a:lnTo>
                  <a:pt x="556" y="304"/>
                </a:lnTo>
                <a:lnTo>
                  <a:pt x="556" y="304"/>
                </a:lnTo>
                <a:lnTo>
                  <a:pt x="653" y="304"/>
                </a:lnTo>
                <a:lnTo>
                  <a:pt x="659" y="306"/>
                </a:lnTo>
                <a:lnTo>
                  <a:pt x="664" y="308"/>
                </a:lnTo>
                <a:lnTo>
                  <a:pt x="670" y="310"/>
                </a:lnTo>
                <a:lnTo>
                  <a:pt x="674" y="314"/>
                </a:lnTo>
                <a:lnTo>
                  <a:pt x="678" y="318"/>
                </a:lnTo>
                <a:lnTo>
                  <a:pt x="682" y="324"/>
                </a:lnTo>
                <a:lnTo>
                  <a:pt x="683" y="329"/>
                </a:lnTo>
                <a:lnTo>
                  <a:pt x="684" y="336"/>
                </a:lnTo>
                <a:lnTo>
                  <a:pt x="683" y="342"/>
                </a:lnTo>
                <a:lnTo>
                  <a:pt x="682" y="348"/>
                </a:lnTo>
                <a:lnTo>
                  <a:pt x="678" y="354"/>
                </a:lnTo>
                <a:lnTo>
                  <a:pt x="674" y="358"/>
                </a:lnTo>
                <a:lnTo>
                  <a:pt x="670" y="361"/>
                </a:lnTo>
                <a:lnTo>
                  <a:pt x="664" y="365"/>
                </a:lnTo>
                <a:lnTo>
                  <a:pt x="659" y="367"/>
                </a:lnTo>
                <a:lnTo>
                  <a:pt x="653" y="36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spTree>
    <p:extLst>
      <p:ext uri="{BB962C8B-B14F-4D97-AF65-F5344CB8AC3E}">
        <p14:creationId xmlns:p14="http://schemas.microsoft.com/office/powerpoint/2010/main" val="3684784535"/>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796">
            <a:extLst>
              <a:ext uri="{FF2B5EF4-FFF2-40B4-BE49-F238E27FC236}">
                <a16:creationId xmlns:a16="http://schemas.microsoft.com/office/drawing/2014/main" id="{B896B542-1511-3D03-D7F3-F4D7FC25BD95}"/>
              </a:ext>
            </a:extLst>
          </p:cNvPr>
          <p:cNvSpPr/>
          <p:nvPr/>
        </p:nvSpPr>
        <p:spPr>
          <a:xfrm>
            <a:off x="891735" y="2208188"/>
            <a:ext cx="309494" cy="309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endParaRPr b="1" dirty="0">
              <a:latin typeface="Roboto" panose="02000000000000000000" pitchFamily="2" charset="0"/>
              <a:ea typeface="Roboto" panose="02000000000000000000" pitchFamily="2" charset="0"/>
              <a:cs typeface="Nirmala UI" panose="020B0502040204020203" pitchFamily="34" charset="0"/>
            </a:endParaRPr>
          </a:p>
        </p:txBody>
      </p:sp>
      <p:sp>
        <p:nvSpPr>
          <p:cNvPr id="10" name="Text Box 5">
            <a:extLst>
              <a:ext uri="{FF2B5EF4-FFF2-40B4-BE49-F238E27FC236}">
                <a16:creationId xmlns:a16="http://schemas.microsoft.com/office/drawing/2014/main" id="{47AF167F-56F2-D8C5-9913-DCFEA4E5C28C}"/>
              </a:ext>
            </a:extLst>
          </p:cNvPr>
          <p:cNvSpPr txBox="1">
            <a:spLocks noChangeArrowheads="1"/>
          </p:cNvSpPr>
          <p:nvPr/>
        </p:nvSpPr>
        <p:spPr bwMode="auto">
          <a:xfrm>
            <a:off x="1532092" y="2163708"/>
            <a:ext cx="4336273" cy="415498"/>
          </a:xfrm>
          <a:prstGeom prst="rect">
            <a:avLst/>
          </a:prstGeom>
          <a:noFill/>
          <a:ln w="9525">
            <a:noFill/>
            <a:miter lim="800000"/>
            <a:headEnd/>
            <a:tailEnd/>
          </a:ln>
        </p:spPr>
        <p:txBody>
          <a:bodyPr wrap="square">
            <a:spAutoFit/>
          </a:bodyPr>
          <a:lstStyle/>
          <a:p>
            <a:pPr>
              <a:defRPr/>
            </a:pPr>
            <a:r>
              <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Audit Scope and objectives</a:t>
            </a:r>
          </a:p>
        </p:txBody>
      </p:sp>
      <p:sp>
        <p:nvSpPr>
          <p:cNvPr id="14" name="Text Box 5">
            <a:extLst>
              <a:ext uri="{FF2B5EF4-FFF2-40B4-BE49-F238E27FC236}">
                <a16:creationId xmlns:a16="http://schemas.microsoft.com/office/drawing/2014/main" id="{D52599CD-B533-B09B-9E12-14DE599587A0}"/>
              </a:ext>
            </a:extLst>
          </p:cNvPr>
          <p:cNvSpPr txBox="1">
            <a:spLocks noChangeArrowheads="1"/>
          </p:cNvSpPr>
          <p:nvPr/>
        </p:nvSpPr>
        <p:spPr bwMode="auto">
          <a:xfrm>
            <a:off x="1532092" y="2692283"/>
            <a:ext cx="4336273" cy="415498"/>
          </a:xfrm>
          <a:prstGeom prst="rect">
            <a:avLst/>
          </a:prstGeom>
          <a:noFill/>
          <a:ln w="9525">
            <a:noFill/>
            <a:miter lim="800000"/>
            <a:headEnd/>
            <a:tailEnd/>
          </a:ln>
        </p:spPr>
        <p:txBody>
          <a:bodyPr wrap="square">
            <a:spAutoFit/>
          </a:bodyPr>
          <a:lstStyle/>
          <a:p>
            <a:pPr>
              <a:defRPr/>
            </a:pPr>
            <a:r>
              <a:rPr lang="en-US" altLang="ko-KR" sz="2100" b="1" dirty="0" smtClean="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Water issues </a:t>
            </a:r>
            <a:r>
              <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in Maldives</a:t>
            </a:r>
          </a:p>
        </p:txBody>
      </p:sp>
      <p:sp>
        <p:nvSpPr>
          <p:cNvPr id="18" name="Text Box 5">
            <a:extLst>
              <a:ext uri="{FF2B5EF4-FFF2-40B4-BE49-F238E27FC236}">
                <a16:creationId xmlns:a16="http://schemas.microsoft.com/office/drawing/2014/main" id="{AC64700E-BB74-C6C2-4DFF-527CBCC2FBB7}"/>
              </a:ext>
            </a:extLst>
          </p:cNvPr>
          <p:cNvSpPr txBox="1">
            <a:spLocks noChangeArrowheads="1"/>
          </p:cNvSpPr>
          <p:nvPr/>
        </p:nvSpPr>
        <p:spPr bwMode="auto">
          <a:xfrm>
            <a:off x="1532092" y="3246786"/>
            <a:ext cx="4336273" cy="415498"/>
          </a:xfrm>
          <a:prstGeom prst="rect">
            <a:avLst/>
          </a:prstGeom>
          <a:noFill/>
          <a:ln w="9525">
            <a:noFill/>
            <a:miter lim="800000"/>
            <a:headEnd/>
            <a:tailEnd/>
          </a:ln>
        </p:spPr>
        <p:txBody>
          <a:bodyPr wrap="square">
            <a:spAutoFit/>
          </a:bodyPr>
          <a:lstStyle/>
          <a:p>
            <a:pPr>
              <a:defRPr/>
            </a:pPr>
            <a:r>
              <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Government </a:t>
            </a:r>
            <a:r>
              <a:rPr lang="en-US" altLang="ko-KR" sz="2100" b="1" dirty="0" smtClean="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strategies</a:t>
            </a:r>
            <a:endPar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endParaRPr>
          </a:p>
        </p:txBody>
      </p:sp>
      <p:sp>
        <p:nvSpPr>
          <p:cNvPr id="22" name="Text Box 5">
            <a:extLst>
              <a:ext uri="{FF2B5EF4-FFF2-40B4-BE49-F238E27FC236}">
                <a16:creationId xmlns:a16="http://schemas.microsoft.com/office/drawing/2014/main" id="{B264D7A5-41E6-3F68-1221-7568DE7CCA81}"/>
              </a:ext>
            </a:extLst>
          </p:cNvPr>
          <p:cNvSpPr txBox="1">
            <a:spLocks noChangeArrowheads="1"/>
          </p:cNvSpPr>
          <p:nvPr/>
        </p:nvSpPr>
        <p:spPr bwMode="auto">
          <a:xfrm>
            <a:off x="1532092" y="3774404"/>
            <a:ext cx="4336273" cy="415498"/>
          </a:xfrm>
          <a:prstGeom prst="rect">
            <a:avLst/>
          </a:prstGeom>
          <a:noFill/>
          <a:ln w="9525">
            <a:noFill/>
            <a:miter lim="800000"/>
            <a:headEnd/>
            <a:tailEnd/>
          </a:ln>
        </p:spPr>
        <p:txBody>
          <a:bodyPr wrap="square">
            <a:spAutoFit/>
          </a:bodyPr>
          <a:lstStyle/>
          <a:p>
            <a:pPr>
              <a:defRPr/>
            </a:pPr>
            <a:r>
              <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Audit findings</a:t>
            </a:r>
          </a:p>
        </p:txBody>
      </p:sp>
      <p:sp>
        <p:nvSpPr>
          <p:cNvPr id="31" name="Text Box 5">
            <a:extLst>
              <a:ext uri="{FF2B5EF4-FFF2-40B4-BE49-F238E27FC236}">
                <a16:creationId xmlns:a16="http://schemas.microsoft.com/office/drawing/2014/main" id="{99E24F9F-B9B7-C15E-3486-2F82C976E906}"/>
              </a:ext>
            </a:extLst>
          </p:cNvPr>
          <p:cNvSpPr txBox="1">
            <a:spLocks noChangeArrowheads="1"/>
          </p:cNvSpPr>
          <p:nvPr/>
        </p:nvSpPr>
        <p:spPr bwMode="auto">
          <a:xfrm>
            <a:off x="1532092" y="4318522"/>
            <a:ext cx="4336273" cy="415498"/>
          </a:xfrm>
          <a:prstGeom prst="rect">
            <a:avLst/>
          </a:prstGeom>
          <a:noFill/>
          <a:ln w="9525">
            <a:noFill/>
            <a:miter lim="800000"/>
            <a:headEnd/>
            <a:tailEnd/>
          </a:ln>
        </p:spPr>
        <p:txBody>
          <a:bodyPr wrap="square">
            <a:spAutoFit/>
          </a:bodyPr>
          <a:lstStyle/>
          <a:p>
            <a:pPr>
              <a:defRPr/>
            </a:pPr>
            <a:r>
              <a:rPr lang="en-US" altLang="ko-KR" sz="2100" b="1" dirty="0">
                <a:solidFill>
                  <a:schemeClr val="accent1">
                    <a:lumMod val="75000"/>
                  </a:schemeClr>
                </a:solidFill>
                <a:latin typeface="Roboto" panose="02000000000000000000" pitchFamily="2" charset="0"/>
                <a:ea typeface="Roboto" panose="02000000000000000000" pitchFamily="2" charset="0"/>
                <a:cs typeface="Nirmala UI" panose="020B0502040204020203" pitchFamily="34" charset="0"/>
              </a:rPr>
              <a:t>Recommendations</a:t>
            </a:r>
          </a:p>
        </p:txBody>
      </p:sp>
      <p:sp>
        <p:nvSpPr>
          <p:cNvPr id="38" name="TextBox 37">
            <a:extLst>
              <a:ext uri="{FF2B5EF4-FFF2-40B4-BE49-F238E27FC236}">
                <a16:creationId xmlns:a16="http://schemas.microsoft.com/office/drawing/2014/main" id="{CA58E456-1C90-82F4-8291-3DD762D6F12B}"/>
              </a:ext>
            </a:extLst>
          </p:cNvPr>
          <p:cNvSpPr txBox="1"/>
          <p:nvPr/>
        </p:nvSpPr>
        <p:spPr>
          <a:xfrm>
            <a:off x="889627" y="2193067"/>
            <a:ext cx="169650" cy="369332"/>
          </a:xfrm>
          <a:prstGeom prst="rect">
            <a:avLst/>
          </a:prstGeom>
          <a:noFill/>
        </p:spPr>
        <p:txBody>
          <a:bodyPr wrap="square">
            <a:spAutoFit/>
          </a:bodyPr>
          <a:lstStyle/>
          <a:p>
            <a:pPr lvl="0"/>
            <a:r>
              <a:rPr lang="en-US" b="1" dirty="0">
                <a:solidFill>
                  <a:schemeClr val="bg1"/>
                </a:solidFill>
                <a:latin typeface="Roboto" panose="02000000000000000000" pitchFamily="2" charset="0"/>
                <a:ea typeface="Roboto" panose="02000000000000000000" pitchFamily="2" charset="0"/>
                <a:cs typeface="Nirmala UI" panose="020B0502040204020203" pitchFamily="34" charset="0"/>
              </a:rPr>
              <a:t>1</a:t>
            </a:r>
          </a:p>
        </p:txBody>
      </p:sp>
      <p:sp>
        <p:nvSpPr>
          <p:cNvPr id="39" name="Shape 796">
            <a:extLst>
              <a:ext uri="{FF2B5EF4-FFF2-40B4-BE49-F238E27FC236}">
                <a16:creationId xmlns:a16="http://schemas.microsoft.com/office/drawing/2014/main" id="{0EC69208-22F7-B5B0-3EA6-FC58898F2341}"/>
              </a:ext>
            </a:extLst>
          </p:cNvPr>
          <p:cNvSpPr/>
          <p:nvPr/>
        </p:nvSpPr>
        <p:spPr>
          <a:xfrm>
            <a:off x="891735" y="2744056"/>
            <a:ext cx="309494" cy="309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endParaRPr b="1" dirty="0">
              <a:latin typeface="Roboto" panose="02000000000000000000" pitchFamily="2" charset="0"/>
              <a:ea typeface="Roboto" panose="02000000000000000000" pitchFamily="2" charset="0"/>
              <a:cs typeface="Nirmala UI" panose="020B0502040204020203" pitchFamily="34" charset="0"/>
            </a:endParaRPr>
          </a:p>
        </p:txBody>
      </p:sp>
      <p:sp>
        <p:nvSpPr>
          <p:cNvPr id="40" name="TextBox 39">
            <a:extLst>
              <a:ext uri="{FF2B5EF4-FFF2-40B4-BE49-F238E27FC236}">
                <a16:creationId xmlns:a16="http://schemas.microsoft.com/office/drawing/2014/main" id="{6A999FE3-B537-0160-E437-2C343FD1207F}"/>
              </a:ext>
            </a:extLst>
          </p:cNvPr>
          <p:cNvSpPr txBox="1"/>
          <p:nvPr/>
        </p:nvSpPr>
        <p:spPr>
          <a:xfrm>
            <a:off x="889627" y="2739900"/>
            <a:ext cx="169650" cy="369332"/>
          </a:xfrm>
          <a:prstGeom prst="rect">
            <a:avLst/>
          </a:prstGeom>
          <a:noFill/>
        </p:spPr>
        <p:txBody>
          <a:bodyPr wrap="square">
            <a:spAutoFit/>
          </a:bodyPr>
          <a:lstStyle/>
          <a:p>
            <a:pPr lvl="0"/>
            <a:r>
              <a:rPr lang="en-US" b="1" dirty="0">
                <a:solidFill>
                  <a:schemeClr val="bg1"/>
                </a:solidFill>
                <a:latin typeface="Roboto" panose="02000000000000000000" pitchFamily="2" charset="0"/>
                <a:ea typeface="Roboto" panose="02000000000000000000" pitchFamily="2" charset="0"/>
                <a:cs typeface="Nirmala UI" panose="020B0502040204020203" pitchFamily="34" charset="0"/>
              </a:rPr>
              <a:t>2</a:t>
            </a:r>
          </a:p>
        </p:txBody>
      </p:sp>
      <p:sp>
        <p:nvSpPr>
          <p:cNvPr id="41" name="Shape 796">
            <a:extLst>
              <a:ext uri="{FF2B5EF4-FFF2-40B4-BE49-F238E27FC236}">
                <a16:creationId xmlns:a16="http://schemas.microsoft.com/office/drawing/2014/main" id="{66F93106-2693-99B7-EA50-EE26B8ED64CB}"/>
              </a:ext>
            </a:extLst>
          </p:cNvPr>
          <p:cNvSpPr/>
          <p:nvPr/>
        </p:nvSpPr>
        <p:spPr>
          <a:xfrm>
            <a:off x="891735" y="3279924"/>
            <a:ext cx="309494" cy="309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endParaRPr b="1" dirty="0">
              <a:latin typeface="Roboto" panose="02000000000000000000" pitchFamily="2" charset="0"/>
              <a:ea typeface="Roboto" panose="02000000000000000000" pitchFamily="2" charset="0"/>
              <a:cs typeface="Nirmala UI" panose="020B0502040204020203" pitchFamily="34" charset="0"/>
            </a:endParaRPr>
          </a:p>
        </p:txBody>
      </p:sp>
      <p:sp>
        <p:nvSpPr>
          <p:cNvPr id="42" name="TextBox 41">
            <a:extLst>
              <a:ext uri="{FF2B5EF4-FFF2-40B4-BE49-F238E27FC236}">
                <a16:creationId xmlns:a16="http://schemas.microsoft.com/office/drawing/2014/main" id="{ADDE1E87-6E7F-B8C1-CB6D-2E1DFDA70E64}"/>
              </a:ext>
            </a:extLst>
          </p:cNvPr>
          <p:cNvSpPr txBox="1"/>
          <p:nvPr/>
        </p:nvSpPr>
        <p:spPr>
          <a:xfrm>
            <a:off x="902676" y="3253646"/>
            <a:ext cx="169650" cy="369332"/>
          </a:xfrm>
          <a:prstGeom prst="rect">
            <a:avLst/>
          </a:prstGeom>
          <a:noFill/>
        </p:spPr>
        <p:txBody>
          <a:bodyPr wrap="square">
            <a:spAutoFit/>
          </a:bodyPr>
          <a:lstStyle/>
          <a:p>
            <a:pPr lvl="0"/>
            <a:r>
              <a:rPr lang="en-US" b="1" dirty="0">
                <a:solidFill>
                  <a:schemeClr val="bg1"/>
                </a:solidFill>
                <a:latin typeface="Roboto" panose="02000000000000000000" pitchFamily="2" charset="0"/>
                <a:ea typeface="Roboto" panose="02000000000000000000" pitchFamily="2" charset="0"/>
                <a:cs typeface="Nirmala UI" panose="020B0502040204020203" pitchFamily="34" charset="0"/>
              </a:rPr>
              <a:t>3</a:t>
            </a:r>
          </a:p>
        </p:txBody>
      </p:sp>
      <p:sp>
        <p:nvSpPr>
          <p:cNvPr id="43" name="Shape 796">
            <a:extLst>
              <a:ext uri="{FF2B5EF4-FFF2-40B4-BE49-F238E27FC236}">
                <a16:creationId xmlns:a16="http://schemas.microsoft.com/office/drawing/2014/main" id="{D1AADAC2-D601-376F-A414-F3019DDBBE0C}"/>
              </a:ext>
            </a:extLst>
          </p:cNvPr>
          <p:cNvSpPr/>
          <p:nvPr/>
        </p:nvSpPr>
        <p:spPr>
          <a:xfrm>
            <a:off x="891735" y="3815793"/>
            <a:ext cx="309494" cy="309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endParaRPr b="1" dirty="0">
              <a:latin typeface="Roboto" panose="02000000000000000000" pitchFamily="2" charset="0"/>
              <a:ea typeface="Roboto" panose="02000000000000000000" pitchFamily="2" charset="0"/>
              <a:cs typeface="Nirmala UI" panose="020B0502040204020203" pitchFamily="34" charset="0"/>
            </a:endParaRPr>
          </a:p>
        </p:txBody>
      </p:sp>
      <p:sp>
        <p:nvSpPr>
          <p:cNvPr id="44" name="TextBox 43">
            <a:extLst>
              <a:ext uri="{FF2B5EF4-FFF2-40B4-BE49-F238E27FC236}">
                <a16:creationId xmlns:a16="http://schemas.microsoft.com/office/drawing/2014/main" id="{CFBCCE97-0952-32E9-6A1A-511CD3F0C0ED}"/>
              </a:ext>
            </a:extLst>
          </p:cNvPr>
          <p:cNvSpPr txBox="1"/>
          <p:nvPr/>
        </p:nvSpPr>
        <p:spPr>
          <a:xfrm>
            <a:off x="902676" y="3785874"/>
            <a:ext cx="169650" cy="369332"/>
          </a:xfrm>
          <a:prstGeom prst="rect">
            <a:avLst/>
          </a:prstGeom>
          <a:noFill/>
        </p:spPr>
        <p:txBody>
          <a:bodyPr wrap="square">
            <a:spAutoFit/>
          </a:bodyPr>
          <a:lstStyle/>
          <a:p>
            <a:pPr lvl="0"/>
            <a:r>
              <a:rPr lang="en-US" b="1" dirty="0">
                <a:solidFill>
                  <a:schemeClr val="bg1"/>
                </a:solidFill>
                <a:latin typeface="Roboto" panose="02000000000000000000" pitchFamily="2" charset="0"/>
                <a:ea typeface="Roboto" panose="02000000000000000000" pitchFamily="2" charset="0"/>
                <a:cs typeface="Nirmala UI" panose="020B0502040204020203" pitchFamily="34" charset="0"/>
              </a:rPr>
              <a:t>4</a:t>
            </a:r>
          </a:p>
        </p:txBody>
      </p:sp>
      <p:sp>
        <p:nvSpPr>
          <p:cNvPr id="45" name="Shape 796">
            <a:extLst>
              <a:ext uri="{FF2B5EF4-FFF2-40B4-BE49-F238E27FC236}">
                <a16:creationId xmlns:a16="http://schemas.microsoft.com/office/drawing/2014/main" id="{D967534A-C2C4-B78D-AEFB-CC26100141AD}"/>
              </a:ext>
            </a:extLst>
          </p:cNvPr>
          <p:cNvSpPr/>
          <p:nvPr/>
        </p:nvSpPr>
        <p:spPr>
          <a:xfrm>
            <a:off x="891735" y="4351661"/>
            <a:ext cx="309494" cy="3094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lvl="0"/>
            <a:endParaRPr b="1" dirty="0">
              <a:latin typeface="Roboto" panose="02000000000000000000" pitchFamily="2" charset="0"/>
              <a:ea typeface="Roboto" panose="02000000000000000000" pitchFamily="2" charset="0"/>
              <a:cs typeface="Nirmala UI" panose="020B0502040204020203" pitchFamily="34" charset="0"/>
            </a:endParaRPr>
          </a:p>
        </p:txBody>
      </p:sp>
      <p:sp>
        <p:nvSpPr>
          <p:cNvPr id="46" name="TextBox 45">
            <a:extLst>
              <a:ext uri="{FF2B5EF4-FFF2-40B4-BE49-F238E27FC236}">
                <a16:creationId xmlns:a16="http://schemas.microsoft.com/office/drawing/2014/main" id="{42C208E0-89FB-EC34-7C4C-CE7202FA1855}"/>
              </a:ext>
            </a:extLst>
          </p:cNvPr>
          <p:cNvSpPr txBox="1"/>
          <p:nvPr/>
        </p:nvSpPr>
        <p:spPr>
          <a:xfrm>
            <a:off x="902676" y="4321742"/>
            <a:ext cx="169650" cy="369332"/>
          </a:xfrm>
          <a:prstGeom prst="rect">
            <a:avLst/>
          </a:prstGeom>
          <a:noFill/>
        </p:spPr>
        <p:txBody>
          <a:bodyPr wrap="square">
            <a:spAutoFit/>
          </a:bodyPr>
          <a:lstStyle/>
          <a:p>
            <a:pPr lvl="0"/>
            <a:r>
              <a:rPr lang="en-US" b="1" dirty="0">
                <a:solidFill>
                  <a:schemeClr val="bg1"/>
                </a:solidFill>
                <a:latin typeface="Roboto" panose="02000000000000000000" pitchFamily="2" charset="0"/>
                <a:ea typeface="Roboto" panose="02000000000000000000" pitchFamily="2" charset="0"/>
                <a:cs typeface="Nirmala UI" panose="020B0502040204020203" pitchFamily="34" charset="0"/>
              </a:rPr>
              <a:t>5</a:t>
            </a:r>
          </a:p>
        </p:txBody>
      </p:sp>
      <p:sp>
        <p:nvSpPr>
          <p:cNvPr id="26" name="Text Box 5">
            <a:extLst>
              <a:ext uri="{FF2B5EF4-FFF2-40B4-BE49-F238E27FC236}">
                <a16:creationId xmlns:a16="http://schemas.microsoft.com/office/drawing/2014/main" id="{4264A774-FC31-5635-B3C4-634A671DD651}"/>
              </a:ext>
            </a:extLst>
          </p:cNvPr>
          <p:cNvSpPr txBox="1">
            <a:spLocks noChangeArrowheads="1"/>
          </p:cNvSpPr>
          <p:nvPr/>
        </p:nvSpPr>
        <p:spPr bwMode="auto">
          <a:xfrm>
            <a:off x="891735" y="1235735"/>
            <a:ext cx="4528346" cy="600164"/>
          </a:xfrm>
          <a:prstGeom prst="rect">
            <a:avLst/>
          </a:prstGeom>
          <a:noFill/>
          <a:ln w="9525">
            <a:noFill/>
            <a:miter lim="800000"/>
            <a:headEnd/>
            <a:tailEnd/>
          </a:ln>
        </p:spPr>
        <p:txBody>
          <a:bodyPr wrap="square">
            <a:spAutoFit/>
          </a:bodyPr>
          <a:lstStyle/>
          <a:p>
            <a:pPr>
              <a:defRPr/>
            </a:pPr>
            <a:r>
              <a:rPr lang="en-US" altLang="ko-KR" sz="3300" b="1" dirty="0" smtClean="0">
                <a:solidFill>
                  <a:schemeClr val="accent1">
                    <a:lumMod val="50000"/>
                  </a:schemeClr>
                </a:solidFill>
                <a:latin typeface="Roboto" panose="02000000000000000000" pitchFamily="2" charset="0"/>
                <a:ea typeface="Roboto" panose="02000000000000000000" pitchFamily="2" charset="0"/>
                <a:cs typeface="Nirmala UI" panose="020B0502040204020203" pitchFamily="34" charset="0"/>
              </a:rPr>
              <a:t>Content</a:t>
            </a:r>
            <a:endParaRPr lang="en-US" altLang="ko-KR" sz="3300" b="1" dirty="0">
              <a:solidFill>
                <a:schemeClr val="accent1">
                  <a:lumMod val="50000"/>
                </a:schemeClr>
              </a:solidFill>
              <a:latin typeface="Roboto" panose="02000000000000000000" pitchFamily="2" charset="0"/>
              <a:ea typeface="Roboto" panose="02000000000000000000" pitchFamily="2" charset="0"/>
              <a:cs typeface="Nirmala UI" panose="020B0502040204020203" pitchFamily="34" charset="0"/>
            </a:endParaRPr>
          </a:p>
        </p:txBody>
      </p:sp>
    </p:spTree>
    <p:extLst>
      <p:ext uri="{BB962C8B-B14F-4D97-AF65-F5344CB8AC3E}">
        <p14:creationId xmlns:p14="http://schemas.microsoft.com/office/powerpoint/2010/main" val="1248241272"/>
      </p:ext>
    </p:extLst>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5">
            <a:extLst>
              <a:ext uri="{FF2B5EF4-FFF2-40B4-BE49-F238E27FC236}">
                <a16:creationId xmlns:a16="http://schemas.microsoft.com/office/drawing/2014/main" id="{4264A774-FC31-5635-B3C4-634A671DD651}"/>
              </a:ext>
            </a:extLst>
          </p:cNvPr>
          <p:cNvSpPr txBox="1">
            <a:spLocks noChangeArrowheads="1"/>
          </p:cNvSpPr>
          <p:nvPr/>
        </p:nvSpPr>
        <p:spPr bwMode="auto">
          <a:xfrm>
            <a:off x="696412" y="632608"/>
            <a:ext cx="5905499" cy="600164"/>
          </a:xfrm>
          <a:prstGeom prst="rect">
            <a:avLst/>
          </a:prstGeom>
          <a:noFill/>
          <a:ln w="9525">
            <a:noFill/>
            <a:miter lim="800000"/>
            <a:headEnd/>
            <a:tailEnd/>
          </a:ln>
        </p:spPr>
        <p:txBody>
          <a:bodyPr wrap="square">
            <a:spAutoFit/>
          </a:bodyPr>
          <a:lstStyle/>
          <a:p>
            <a:pPr>
              <a:defRPr/>
            </a:pPr>
            <a:r>
              <a:rPr lang="en-US" altLang="ko-KR" sz="3300" b="1" dirty="0">
                <a:solidFill>
                  <a:schemeClr val="accent1">
                    <a:lumMod val="50000"/>
                  </a:schemeClr>
                </a:solidFill>
                <a:latin typeface="Roboto" panose="02000000000000000000" pitchFamily="2" charset="0"/>
                <a:ea typeface="Roboto" panose="02000000000000000000" pitchFamily="2" charset="0"/>
              </a:rPr>
              <a:t>Audit Scope and objectives</a:t>
            </a:r>
          </a:p>
        </p:txBody>
      </p:sp>
      <p:grpSp>
        <p:nvGrpSpPr>
          <p:cNvPr id="27" name="Group 26">
            <a:extLst>
              <a:ext uri="{FF2B5EF4-FFF2-40B4-BE49-F238E27FC236}">
                <a16:creationId xmlns:a16="http://schemas.microsoft.com/office/drawing/2014/main" id="{039D2BEA-A09E-CE52-18B7-21B331F44BA3}"/>
              </a:ext>
            </a:extLst>
          </p:cNvPr>
          <p:cNvGrpSpPr/>
          <p:nvPr/>
        </p:nvGrpSpPr>
        <p:grpSpPr>
          <a:xfrm>
            <a:off x="696412" y="1813851"/>
            <a:ext cx="323203" cy="323203"/>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30" name="Text Box 5">
            <a:extLst>
              <a:ext uri="{FF2B5EF4-FFF2-40B4-BE49-F238E27FC236}">
                <a16:creationId xmlns:a16="http://schemas.microsoft.com/office/drawing/2014/main" id="{9AB61D7E-922B-D0E1-9FE5-D7FFC7B09D49}"/>
              </a:ext>
            </a:extLst>
          </p:cNvPr>
          <p:cNvSpPr txBox="1">
            <a:spLocks noChangeArrowheads="1"/>
          </p:cNvSpPr>
          <p:nvPr/>
        </p:nvSpPr>
        <p:spPr bwMode="auto">
          <a:xfrm>
            <a:off x="1267821" y="1761881"/>
            <a:ext cx="4265292" cy="1708160"/>
          </a:xfrm>
          <a:prstGeom prst="rect">
            <a:avLst/>
          </a:prstGeom>
          <a:noFill/>
          <a:ln w="9525">
            <a:noFill/>
            <a:miter lim="800000"/>
            <a:headEnd/>
            <a:tailEnd/>
          </a:ln>
        </p:spPr>
        <p:txBody>
          <a:bodyPr wrap="square">
            <a:spAutoFit/>
          </a:bodyPr>
          <a:lstStyle/>
          <a:p>
            <a:pPr algn="just">
              <a:defRPr/>
            </a:pPr>
            <a:r>
              <a:rPr lang="en-US" altLang="ko-KR" sz="2100" b="1" dirty="0" smtClean="0">
                <a:solidFill>
                  <a:schemeClr val="accent1">
                    <a:lumMod val="75000"/>
                  </a:schemeClr>
                </a:solidFill>
                <a:latin typeface="Roboto" panose="02000000000000000000" pitchFamily="2" charset="0"/>
                <a:ea typeface="Roboto" panose="02000000000000000000" pitchFamily="2" charset="0"/>
              </a:rPr>
              <a:t>The purpose of this audit is to </a:t>
            </a:r>
            <a:r>
              <a:rPr lang="en-US" altLang="ko-KR" sz="2100" b="1" dirty="0">
                <a:solidFill>
                  <a:schemeClr val="accent1">
                    <a:lumMod val="75000"/>
                  </a:schemeClr>
                </a:solidFill>
                <a:latin typeface="Roboto" panose="02000000000000000000" pitchFamily="2" charset="0"/>
                <a:ea typeface="Roboto" panose="02000000000000000000" pitchFamily="2" charset="0"/>
              </a:rPr>
              <a:t>assess the efficiency and effectiveness of government strategies relating to water provision. </a:t>
            </a:r>
          </a:p>
        </p:txBody>
      </p:sp>
      <p:grpSp>
        <p:nvGrpSpPr>
          <p:cNvPr id="32" name="Group 31">
            <a:extLst>
              <a:ext uri="{FF2B5EF4-FFF2-40B4-BE49-F238E27FC236}">
                <a16:creationId xmlns:a16="http://schemas.microsoft.com/office/drawing/2014/main" id="{E8F70A28-12DF-D1B7-CC87-BD1A41268C93}"/>
              </a:ext>
            </a:extLst>
          </p:cNvPr>
          <p:cNvGrpSpPr/>
          <p:nvPr/>
        </p:nvGrpSpPr>
        <p:grpSpPr>
          <a:xfrm>
            <a:off x="696412" y="3738232"/>
            <a:ext cx="323203" cy="323203"/>
            <a:chOff x="1066800" y="2209799"/>
            <a:chExt cx="315279" cy="315280"/>
          </a:xfrm>
        </p:grpSpPr>
        <p:sp>
          <p:nvSpPr>
            <p:cNvPr id="33" name="Shape 796">
              <a:extLst>
                <a:ext uri="{FF2B5EF4-FFF2-40B4-BE49-F238E27FC236}">
                  <a16:creationId xmlns:a16="http://schemas.microsoft.com/office/drawing/2014/main" id="{D4857F37-D9FC-7E14-558B-02821A44E221}"/>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34" name="Shape 797">
              <a:extLst>
                <a:ext uri="{FF2B5EF4-FFF2-40B4-BE49-F238E27FC236}">
                  <a16:creationId xmlns:a16="http://schemas.microsoft.com/office/drawing/2014/main" id="{3686760B-8345-3613-777A-5C29FB42B043}"/>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35" name="Text Box 5">
            <a:extLst>
              <a:ext uri="{FF2B5EF4-FFF2-40B4-BE49-F238E27FC236}">
                <a16:creationId xmlns:a16="http://schemas.microsoft.com/office/drawing/2014/main" id="{866B606F-3DC9-A2F2-47E3-0015152BA464}"/>
              </a:ext>
            </a:extLst>
          </p:cNvPr>
          <p:cNvSpPr txBox="1">
            <a:spLocks noChangeArrowheads="1"/>
          </p:cNvSpPr>
          <p:nvPr/>
        </p:nvSpPr>
        <p:spPr bwMode="auto">
          <a:xfrm>
            <a:off x="1267819" y="3686263"/>
            <a:ext cx="4201219" cy="1061829"/>
          </a:xfrm>
          <a:prstGeom prst="rect">
            <a:avLst/>
          </a:prstGeom>
          <a:noFill/>
          <a:ln w="9525">
            <a:noFill/>
            <a:miter lim="800000"/>
            <a:headEnd/>
            <a:tailEnd/>
          </a:ln>
        </p:spPr>
        <p:txBody>
          <a:bodyPr wrap="square">
            <a:spAutoFit/>
          </a:bodyPr>
          <a:lstStyle/>
          <a:p>
            <a:pPr algn="just">
              <a:defRPr/>
            </a:pPr>
            <a:r>
              <a:rPr lang="en-US" altLang="ko-KR" sz="2100" b="1" dirty="0">
                <a:solidFill>
                  <a:schemeClr val="accent1">
                    <a:lumMod val="75000"/>
                  </a:schemeClr>
                </a:solidFill>
                <a:latin typeface="Roboto" panose="02000000000000000000" pitchFamily="2" charset="0"/>
                <a:ea typeface="Roboto" panose="02000000000000000000" pitchFamily="2" charset="0"/>
              </a:rPr>
              <a:t>The audit mainly focus on government strategies on </a:t>
            </a:r>
            <a:r>
              <a:rPr lang="en-US" altLang="ko-KR" sz="2100" b="1" dirty="0" smtClean="0">
                <a:solidFill>
                  <a:schemeClr val="accent1">
                    <a:lumMod val="75000"/>
                  </a:schemeClr>
                </a:solidFill>
                <a:latin typeface="Roboto" panose="02000000000000000000" pitchFamily="2" charset="0"/>
                <a:ea typeface="Roboto" panose="02000000000000000000" pitchFamily="2" charset="0"/>
              </a:rPr>
              <a:t>provision </a:t>
            </a:r>
            <a:r>
              <a:rPr lang="en-US" altLang="ko-KR" sz="2100" b="1" dirty="0">
                <a:solidFill>
                  <a:schemeClr val="accent1">
                    <a:lumMod val="75000"/>
                  </a:schemeClr>
                </a:solidFill>
                <a:latin typeface="Roboto" panose="02000000000000000000" pitchFamily="2" charset="0"/>
                <a:ea typeface="Roboto" panose="02000000000000000000" pitchFamily="2" charset="0"/>
              </a:rPr>
              <a:t>water during dry period</a:t>
            </a:r>
          </a:p>
        </p:txBody>
      </p:sp>
      <p:grpSp>
        <p:nvGrpSpPr>
          <p:cNvPr id="36" name="Group 35">
            <a:extLst>
              <a:ext uri="{FF2B5EF4-FFF2-40B4-BE49-F238E27FC236}">
                <a16:creationId xmlns:a16="http://schemas.microsoft.com/office/drawing/2014/main" id="{DFC1E45A-EB1C-2053-7875-9D863C457CB6}"/>
              </a:ext>
            </a:extLst>
          </p:cNvPr>
          <p:cNvGrpSpPr/>
          <p:nvPr/>
        </p:nvGrpSpPr>
        <p:grpSpPr>
          <a:xfrm rot="5400000">
            <a:off x="6681214" y="3817257"/>
            <a:ext cx="564892" cy="1296779"/>
            <a:chOff x="10767352" y="2241929"/>
            <a:chExt cx="1094807" cy="2513267"/>
          </a:xfrm>
        </p:grpSpPr>
        <p:sp>
          <p:nvSpPr>
            <p:cNvPr id="37" name="Freeform 5">
              <a:extLst>
                <a:ext uri="{FF2B5EF4-FFF2-40B4-BE49-F238E27FC236}">
                  <a16:creationId xmlns:a16="http://schemas.microsoft.com/office/drawing/2014/main" id="{9C2C9BE3-184F-C265-6E2A-C821A2060D77}"/>
                </a:ext>
              </a:extLst>
            </p:cNvPr>
            <p:cNvSpPr>
              <a:spLocks/>
            </p:cNvSpPr>
            <p:nvPr/>
          </p:nvSpPr>
          <p:spPr bwMode="auto">
            <a:xfrm>
              <a:off x="10977066" y="2241929"/>
              <a:ext cx="885093" cy="2513267"/>
            </a:xfrm>
            <a:custGeom>
              <a:avLst/>
              <a:gdLst>
                <a:gd name="T0" fmla="*/ 705 w 2680"/>
                <a:gd name="T1" fmla="*/ 453 h 7614"/>
                <a:gd name="T2" fmla="*/ 590 w 2680"/>
                <a:gd name="T3" fmla="*/ 651 h 7614"/>
                <a:gd name="T4" fmla="*/ 484 w 2680"/>
                <a:gd name="T5" fmla="*/ 877 h 7614"/>
                <a:gd name="T6" fmla="*/ 386 w 2680"/>
                <a:gd name="T7" fmla="*/ 1134 h 7614"/>
                <a:gd name="T8" fmla="*/ 297 w 2680"/>
                <a:gd name="T9" fmla="*/ 1415 h 7614"/>
                <a:gd name="T10" fmla="*/ 219 w 2680"/>
                <a:gd name="T11" fmla="*/ 1721 h 7614"/>
                <a:gd name="T12" fmla="*/ 151 w 2680"/>
                <a:gd name="T13" fmla="*/ 2048 h 7614"/>
                <a:gd name="T14" fmla="*/ 95 w 2680"/>
                <a:gd name="T15" fmla="*/ 2397 h 7614"/>
                <a:gd name="T16" fmla="*/ 51 w 2680"/>
                <a:gd name="T17" fmla="*/ 2761 h 7614"/>
                <a:gd name="T18" fmla="*/ 20 w 2680"/>
                <a:gd name="T19" fmla="*/ 3143 h 7614"/>
                <a:gd name="T20" fmla="*/ 2 w 2680"/>
                <a:gd name="T21" fmla="*/ 3537 h 7614"/>
                <a:gd name="T22" fmla="*/ 0 w 2680"/>
                <a:gd name="T23" fmla="*/ 3943 h 7614"/>
                <a:gd name="T24" fmla="*/ 12 w 2680"/>
                <a:gd name="T25" fmla="*/ 4340 h 7614"/>
                <a:gd name="T26" fmla="*/ 39 w 2680"/>
                <a:gd name="T27" fmla="*/ 4727 h 7614"/>
                <a:gd name="T28" fmla="*/ 78 w 2680"/>
                <a:gd name="T29" fmla="*/ 5098 h 7614"/>
                <a:gd name="T30" fmla="*/ 131 w 2680"/>
                <a:gd name="T31" fmla="*/ 5451 h 7614"/>
                <a:gd name="T32" fmla="*/ 194 w 2680"/>
                <a:gd name="T33" fmla="*/ 5787 h 7614"/>
                <a:gd name="T34" fmla="*/ 270 w 2680"/>
                <a:gd name="T35" fmla="*/ 6100 h 7614"/>
                <a:gd name="T36" fmla="*/ 355 w 2680"/>
                <a:gd name="T37" fmla="*/ 6390 h 7614"/>
                <a:gd name="T38" fmla="*/ 451 w 2680"/>
                <a:gd name="T39" fmla="*/ 6655 h 7614"/>
                <a:gd name="T40" fmla="*/ 554 w 2680"/>
                <a:gd name="T41" fmla="*/ 6891 h 7614"/>
                <a:gd name="T42" fmla="*/ 665 w 2680"/>
                <a:gd name="T43" fmla="*/ 7099 h 7614"/>
                <a:gd name="T44" fmla="*/ 1339 w 2680"/>
                <a:gd name="T45" fmla="*/ 7614 h 7614"/>
                <a:gd name="T46" fmla="*/ 1545 w 2680"/>
                <a:gd name="T47" fmla="*/ 7571 h 7614"/>
                <a:gd name="T48" fmla="*/ 1739 w 2680"/>
                <a:gd name="T49" fmla="*/ 7444 h 7614"/>
                <a:gd name="T50" fmla="*/ 1921 w 2680"/>
                <a:gd name="T51" fmla="*/ 7239 h 7614"/>
                <a:gd name="T52" fmla="*/ 2089 w 2680"/>
                <a:gd name="T53" fmla="*/ 6965 h 7614"/>
                <a:gd name="T54" fmla="*/ 2240 w 2680"/>
                <a:gd name="T55" fmla="*/ 6626 h 7614"/>
                <a:gd name="T56" fmla="*/ 2374 w 2680"/>
                <a:gd name="T57" fmla="*/ 6229 h 7614"/>
                <a:gd name="T58" fmla="*/ 2486 w 2680"/>
                <a:gd name="T59" fmla="*/ 5782 h 7614"/>
                <a:gd name="T60" fmla="*/ 2575 w 2680"/>
                <a:gd name="T61" fmla="*/ 5289 h 7614"/>
                <a:gd name="T62" fmla="*/ 2637 w 2680"/>
                <a:gd name="T63" fmla="*/ 4759 h 7614"/>
                <a:gd name="T64" fmla="*/ 2673 w 2680"/>
                <a:gd name="T65" fmla="*/ 4197 h 7614"/>
                <a:gd name="T66" fmla="*/ 2679 w 2680"/>
                <a:gd name="T67" fmla="*/ 3611 h 7614"/>
                <a:gd name="T68" fmla="*/ 2653 w 2680"/>
                <a:gd name="T69" fmla="*/ 3039 h 7614"/>
                <a:gd name="T70" fmla="*/ 2598 w 2680"/>
                <a:gd name="T71" fmla="*/ 2498 h 7614"/>
                <a:gd name="T72" fmla="*/ 2519 w 2680"/>
                <a:gd name="T73" fmla="*/ 1992 h 7614"/>
                <a:gd name="T74" fmla="*/ 2414 w 2680"/>
                <a:gd name="T75" fmla="*/ 1529 h 7614"/>
                <a:gd name="T76" fmla="*/ 2288 w 2680"/>
                <a:gd name="T77" fmla="*/ 1114 h 7614"/>
                <a:gd name="T78" fmla="*/ 2142 w 2680"/>
                <a:gd name="T79" fmla="*/ 756 h 7614"/>
                <a:gd name="T80" fmla="*/ 1979 w 2680"/>
                <a:gd name="T81" fmla="*/ 459 h 7614"/>
                <a:gd name="T82" fmla="*/ 1801 w 2680"/>
                <a:gd name="T83" fmla="*/ 230 h 7614"/>
                <a:gd name="T84" fmla="*/ 1610 w 2680"/>
                <a:gd name="T85" fmla="*/ 76 h 7614"/>
                <a:gd name="T86" fmla="*/ 1409 w 2680"/>
                <a:gd name="T87" fmla="*/ 4 h 7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80" h="7614">
                  <a:moveTo>
                    <a:pt x="1339" y="0"/>
                  </a:moveTo>
                  <a:lnTo>
                    <a:pt x="705" y="0"/>
                  </a:lnTo>
                  <a:lnTo>
                    <a:pt x="705" y="453"/>
                  </a:lnTo>
                  <a:lnTo>
                    <a:pt x="665" y="515"/>
                  </a:lnTo>
                  <a:lnTo>
                    <a:pt x="628" y="581"/>
                  </a:lnTo>
                  <a:lnTo>
                    <a:pt x="590" y="651"/>
                  </a:lnTo>
                  <a:lnTo>
                    <a:pt x="554" y="723"/>
                  </a:lnTo>
                  <a:lnTo>
                    <a:pt x="519" y="798"/>
                  </a:lnTo>
                  <a:lnTo>
                    <a:pt x="484" y="877"/>
                  </a:lnTo>
                  <a:lnTo>
                    <a:pt x="451" y="959"/>
                  </a:lnTo>
                  <a:lnTo>
                    <a:pt x="418" y="1045"/>
                  </a:lnTo>
                  <a:lnTo>
                    <a:pt x="386" y="1134"/>
                  </a:lnTo>
                  <a:lnTo>
                    <a:pt x="355" y="1224"/>
                  </a:lnTo>
                  <a:lnTo>
                    <a:pt x="326" y="1318"/>
                  </a:lnTo>
                  <a:lnTo>
                    <a:pt x="297" y="1415"/>
                  </a:lnTo>
                  <a:lnTo>
                    <a:pt x="270" y="1514"/>
                  </a:lnTo>
                  <a:lnTo>
                    <a:pt x="243" y="1616"/>
                  </a:lnTo>
                  <a:lnTo>
                    <a:pt x="219" y="1721"/>
                  </a:lnTo>
                  <a:lnTo>
                    <a:pt x="194" y="1827"/>
                  </a:lnTo>
                  <a:lnTo>
                    <a:pt x="172" y="1937"/>
                  </a:lnTo>
                  <a:lnTo>
                    <a:pt x="151" y="2048"/>
                  </a:lnTo>
                  <a:lnTo>
                    <a:pt x="131" y="2163"/>
                  </a:lnTo>
                  <a:lnTo>
                    <a:pt x="112" y="2279"/>
                  </a:lnTo>
                  <a:lnTo>
                    <a:pt x="95" y="2397"/>
                  </a:lnTo>
                  <a:lnTo>
                    <a:pt x="78" y="2516"/>
                  </a:lnTo>
                  <a:lnTo>
                    <a:pt x="64" y="2638"/>
                  </a:lnTo>
                  <a:lnTo>
                    <a:pt x="51" y="2761"/>
                  </a:lnTo>
                  <a:lnTo>
                    <a:pt x="39" y="2887"/>
                  </a:lnTo>
                  <a:lnTo>
                    <a:pt x="29" y="3014"/>
                  </a:lnTo>
                  <a:lnTo>
                    <a:pt x="20" y="3143"/>
                  </a:lnTo>
                  <a:lnTo>
                    <a:pt x="12" y="3274"/>
                  </a:lnTo>
                  <a:lnTo>
                    <a:pt x="7" y="3404"/>
                  </a:lnTo>
                  <a:lnTo>
                    <a:pt x="2" y="3537"/>
                  </a:lnTo>
                  <a:lnTo>
                    <a:pt x="0" y="3671"/>
                  </a:lnTo>
                  <a:lnTo>
                    <a:pt x="0" y="3808"/>
                  </a:lnTo>
                  <a:lnTo>
                    <a:pt x="0" y="3943"/>
                  </a:lnTo>
                  <a:lnTo>
                    <a:pt x="2" y="4077"/>
                  </a:lnTo>
                  <a:lnTo>
                    <a:pt x="7" y="4210"/>
                  </a:lnTo>
                  <a:lnTo>
                    <a:pt x="12" y="4340"/>
                  </a:lnTo>
                  <a:lnTo>
                    <a:pt x="20" y="4471"/>
                  </a:lnTo>
                  <a:lnTo>
                    <a:pt x="29" y="4600"/>
                  </a:lnTo>
                  <a:lnTo>
                    <a:pt x="39" y="4727"/>
                  </a:lnTo>
                  <a:lnTo>
                    <a:pt x="51" y="4853"/>
                  </a:lnTo>
                  <a:lnTo>
                    <a:pt x="64" y="4976"/>
                  </a:lnTo>
                  <a:lnTo>
                    <a:pt x="78" y="5098"/>
                  </a:lnTo>
                  <a:lnTo>
                    <a:pt x="95" y="5217"/>
                  </a:lnTo>
                  <a:lnTo>
                    <a:pt x="112" y="5335"/>
                  </a:lnTo>
                  <a:lnTo>
                    <a:pt x="131" y="5451"/>
                  </a:lnTo>
                  <a:lnTo>
                    <a:pt x="151" y="5566"/>
                  </a:lnTo>
                  <a:lnTo>
                    <a:pt x="172" y="5677"/>
                  </a:lnTo>
                  <a:lnTo>
                    <a:pt x="194" y="5787"/>
                  </a:lnTo>
                  <a:lnTo>
                    <a:pt x="219" y="5893"/>
                  </a:lnTo>
                  <a:lnTo>
                    <a:pt x="243" y="5998"/>
                  </a:lnTo>
                  <a:lnTo>
                    <a:pt x="270" y="6100"/>
                  </a:lnTo>
                  <a:lnTo>
                    <a:pt x="297" y="6199"/>
                  </a:lnTo>
                  <a:lnTo>
                    <a:pt x="326" y="6296"/>
                  </a:lnTo>
                  <a:lnTo>
                    <a:pt x="355" y="6390"/>
                  </a:lnTo>
                  <a:lnTo>
                    <a:pt x="386" y="6480"/>
                  </a:lnTo>
                  <a:lnTo>
                    <a:pt x="418" y="6569"/>
                  </a:lnTo>
                  <a:lnTo>
                    <a:pt x="451" y="6655"/>
                  </a:lnTo>
                  <a:lnTo>
                    <a:pt x="484" y="6737"/>
                  </a:lnTo>
                  <a:lnTo>
                    <a:pt x="519" y="6816"/>
                  </a:lnTo>
                  <a:lnTo>
                    <a:pt x="554" y="6891"/>
                  </a:lnTo>
                  <a:lnTo>
                    <a:pt x="590" y="6963"/>
                  </a:lnTo>
                  <a:lnTo>
                    <a:pt x="628" y="7033"/>
                  </a:lnTo>
                  <a:lnTo>
                    <a:pt x="665" y="7099"/>
                  </a:lnTo>
                  <a:lnTo>
                    <a:pt x="705" y="7161"/>
                  </a:lnTo>
                  <a:lnTo>
                    <a:pt x="705" y="7614"/>
                  </a:lnTo>
                  <a:lnTo>
                    <a:pt x="1339" y="7614"/>
                  </a:lnTo>
                  <a:lnTo>
                    <a:pt x="1409" y="7610"/>
                  </a:lnTo>
                  <a:lnTo>
                    <a:pt x="1477" y="7595"/>
                  </a:lnTo>
                  <a:lnTo>
                    <a:pt x="1545" y="7571"/>
                  </a:lnTo>
                  <a:lnTo>
                    <a:pt x="1610" y="7538"/>
                  </a:lnTo>
                  <a:lnTo>
                    <a:pt x="1675" y="7495"/>
                  </a:lnTo>
                  <a:lnTo>
                    <a:pt x="1739" y="7444"/>
                  </a:lnTo>
                  <a:lnTo>
                    <a:pt x="1801" y="7384"/>
                  </a:lnTo>
                  <a:lnTo>
                    <a:pt x="1862" y="7316"/>
                  </a:lnTo>
                  <a:lnTo>
                    <a:pt x="1921" y="7239"/>
                  </a:lnTo>
                  <a:lnTo>
                    <a:pt x="1979" y="7155"/>
                  </a:lnTo>
                  <a:lnTo>
                    <a:pt x="2035" y="7063"/>
                  </a:lnTo>
                  <a:lnTo>
                    <a:pt x="2089" y="6965"/>
                  </a:lnTo>
                  <a:lnTo>
                    <a:pt x="2142" y="6858"/>
                  </a:lnTo>
                  <a:lnTo>
                    <a:pt x="2193" y="6745"/>
                  </a:lnTo>
                  <a:lnTo>
                    <a:pt x="2240" y="6626"/>
                  </a:lnTo>
                  <a:lnTo>
                    <a:pt x="2288" y="6500"/>
                  </a:lnTo>
                  <a:lnTo>
                    <a:pt x="2332" y="6367"/>
                  </a:lnTo>
                  <a:lnTo>
                    <a:pt x="2374" y="6229"/>
                  </a:lnTo>
                  <a:lnTo>
                    <a:pt x="2414" y="6085"/>
                  </a:lnTo>
                  <a:lnTo>
                    <a:pt x="2452" y="5935"/>
                  </a:lnTo>
                  <a:lnTo>
                    <a:pt x="2486" y="5782"/>
                  </a:lnTo>
                  <a:lnTo>
                    <a:pt x="2519" y="5622"/>
                  </a:lnTo>
                  <a:lnTo>
                    <a:pt x="2548" y="5457"/>
                  </a:lnTo>
                  <a:lnTo>
                    <a:pt x="2575" y="5289"/>
                  </a:lnTo>
                  <a:lnTo>
                    <a:pt x="2598" y="5116"/>
                  </a:lnTo>
                  <a:lnTo>
                    <a:pt x="2620" y="4939"/>
                  </a:lnTo>
                  <a:lnTo>
                    <a:pt x="2637" y="4759"/>
                  </a:lnTo>
                  <a:lnTo>
                    <a:pt x="2653" y="4575"/>
                  </a:lnTo>
                  <a:lnTo>
                    <a:pt x="2664" y="4387"/>
                  </a:lnTo>
                  <a:lnTo>
                    <a:pt x="2673" y="4197"/>
                  </a:lnTo>
                  <a:lnTo>
                    <a:pt x="2679" y="4003"/>
                  </a:lnTo>
                  <a:lnTo>
                    <a:pt x="2680" y="3808"/>
                  </a:lnTo>
                  <a:lnTo>
                    <a:pt x="2679" y="3611"/>
                  </a:lnTo>
                  <a:lnTo>
                    <a:pt x="2673" y="3417"/>
                  </a:lnTo>
                  <a:lnTo>
                    <a:pt x="2664" y="3227"/>
                  </a:lnTo>
                  <a:lnTo>
                    <a:pt x="2653" y="3039"/>
                  </a:lnTo>
                  <a:lnTo>
                    <a:pt x="2637" y="2855"/>
                  </a:lnTo>
                  <a:lnTo>
                    <a:pt x="2620" y="2675"/>
                  </a:lnTo>
                  <a:lnTo>
                    <a:pt x="2598" y="2498"/>
                  </a:lnTo>
                  <a:lnTo>
                    <a:pt x="2575" y="2325"/>
                  </a:lnTo>
                  <a:lnTo>
                    <a:pt x="2548" y="2157"/>
                  </a:lnTo>
                  <a:lnTo>
                    <a:pt x="2519" y="1992"/>
                  </a:lnTo>
                  <a:lnTo>
                    <a:pt x="2486" y="1832"/>
                  </a:lnTo>
                  <a:lnTo>
                    <a:pt x="2452" y="1679"/>
                  </a:lnTo>
                  <a:lnTo>
                    <a:pt x="2414" y="1529"/>
                  </a:lnTo>
                  <a:lnTo>
                    <a:pt x="2374" y="1385"/>
                  </a:lnTo>
                  <a:lnTo>
                    <a:pt x="2332" y="1247"/>
                  </a:lnTo>
                  <a:lnTo>
                    <a:pt x="2288" y="1114"/>
                  </a:lnTo>
                  <a:lnTo>
                    <a:pt x="2240" y="988"/>
                  </a:lnTo>
                  <a:lnTo>
                    <a:pt x="2193" y="869"/>
                  </a:lnTo>
                  <a:lnTo>
                    <a:pt x="2142" y="756"/>
                  </a:lnTo>
                  <a:lnTo>
                    <a:pt x="2089" y="649"/>
                  </a:lnTo>
                  <a:lnTo>
                    <a:pt x="2035" y="551"/>
                  </a:lnTo>
                  <a:lnTo>
                    <a:pt x="1979" y="459"/>
                  </a:lnTo>
                  <a:lnTo>
                    <a:pt x="1921" y="375"/>
                  </a:lnTo>
                  <a:lnTo>
                    <a:pt x="1862" y="298"/>
                  </a:lnTo>
                  <a:lnTo>
                    <a:pt x="1801" y="230"/>
                  </a:lnTo>
                  <a:lnTo>
                    <a:pt x="1739" y="170"/>
                  </a:lnTo>
                  <a:lnTo>
                    <a:pt x="1675" y="119"/>
                  </a:lnTo>
                  <a:lnTo>
                    <a:pt x="1610" y="76"/>
                  </a:lnTo>
                  <a:lnTo>
                    <a:pt x="1545" y="43"/>
                  </a:lnTo>
                  <a:lnTo>
                    <a:pt x="1477" y="19"/>
                  </a:lnTo>
                  <a:lnTo>
                    <a:pt x="1409" y="4"/>
                  </a:lnTo>
                  <a:lnTo>
                    <a:pt x="1339" y="0"/>
                  </a:lnTo>
                  <a:close/>
                </a:path>
              </a:pathLst>
            </a:custGeom>
            <a:gradFill>
              <a:gsLst>
                <a:gs pos="0">
                  <a:schemeClr val="accent3">
                    <a:lumMod val="60000"/>
                    <a:lumOff val="40000"/>
                  </a:schemeClr>
                </a:gs>
                <a:gs pos="99000">
                  <a:schemeClr val="accent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47" name="Freeform 6">
              <a:extLst>
                <a:ext uri="{FF2B5EF4-FFF2-40B4-BE49-F238E27FC236}">
                  <a16:creationId xmlns:a16="http://schemas.microsoft.com/office/drawing/2014/main" id="{9090B6AB-8DEC-8EB8-0F22-A237B7F505C3}"/>
                </a:ext>
              </a:extLst>
            </p:cNvPr>
            <p:cNvSpPr>
              <a:spLocks/>
            </p:cNvSpPr>
            <p:nvPr/>
          </p:nvSpPr>
          <p:spPr bwMode="auto">
            <a:xfrm>
              <a:off x="10767352" y="2241929"/>
              <a:ext cx="885093" cy="2513267"/>
            </a:xfrm>
            <a:custGeom>
              <a:avLst/>
              <a:gdLst>
                <a:gd name="T0" fmla="*/ 2673 w 2680"/>
                <a:gd name="T1" fmla="*/ 4197 h 7614"/>
                <a:gd name="T2" fmla="*/ 2637 w 2680"/>
                <a:gd name="T3" fmla="*/ 4759 h 7614"/>
                <a:gd name="T4" fmla="*/ 2574 w 2680"/>
                <a:gd name="T5" fmla="*/ 5289 h 7614"/>
                <a:gd name="T6" fmla="*/ 2486 w 2680"/>
                <a:gd name="T7" fmla="*/ 5782 h 7614"/>
                <a:gd name="T8" fmla="*/ 2374 w 2680"/>
                <a:gd name="T9" fmla="*/ 6229 h 7614"/>
                <a:gd name="T10" fmla="*/ 2241 w 2680"/>
                <a:gd name="T11" fmla="*/ 6626 h 7614"/>
                <a:gd name="T12" fmla="*/ 2089 w 2680"/>
                <a:gd name="T13" fmla="*/ 6965 h 7614"/>
                <a:gd name="T14" fmla="*/ 1921 w 2680"/>
                <a:gd name="T15" fmla="*/ 7239 h 7614"/>
                <a:gd name="T16" fmla="*/ 1739 w 2680"/>
                <a:gd name="T17" fmla="*/ 7444 h 7614"/>
                <a:gd name="T18" fmla="*/ 1543 w 2680"/>
                <a:gd name="T19" fmla="*/ 7571 h 7614"/>
                <a:gd name="T20" fmla="*/ 1340 w 2680"/>
                <a:gd name="T21" fmla="*/ 7614 h 7614"/>
                <a:gd name="T22" fmla="*/ 1136 w 2680"/>
                <a:gd name="T23" fmla="*/ 7571 h 7614"/>
                <a:gd name="T24" fmla="*/ 941 w 2680"/>
                <a:gd name="T25" fmla="*/ 7444 h 7614"/>
                <a:gd name="T26" fmla="*/ 758 w 2680"/>
                <a:gd name="T27" fmla="*/ 7239 h 7614"/>
                <a:gd name="T28" fmla="*/ 590 w 2680"/>
                <a:gd name="T29" fmla="*/ 6965 h 7614"/>
                <a:gd name="T30" fmla="*/ 438 w 2680"/>
                <a:gd name="T31" fmla="*/ 6626 h 7614"/>
                <a:gd name="T32" fmla="*/ 305 w 2680"/>
                <a:gd name="T33" fmla="*/ 6229 h 7614"/>
                <a:gd name="T34" fmla="*/ 193 w 2680"/>
                <a:gd name="T35" fmla="*/ 5782 h 7614"/>
                <a:gd name="T36" fmla="*/ 105 w 2680"/>
                <a:gd name="T37" fmla="*/ 5289 h 7614"/>
                <a:gd name="T38" fmla="*/ 42 w 2680"/>
                <a:gd name="T39" fmla="*/ 4759 h 7614"/>
                <a:gd name="T40" fmla="*/ 6 w 2680"/>
                <a:gd name="T41" fmla="*/ 4197 h 7614"/>
                <a:gd name="T42" fmla="*/ 1 w 2680"/>
                <a:gd name="T43" fmla="*/ 3611 h 7614"/>
                <a:gd name="T44" fmla="*/ 27 w 2680"/>
                <a:gd name="T45" fmla="*/ 3039 h 7614"/>
                <a:gd name="T46" fmla="*/ 81 w 2680"/>
                <a:gd name="T47" fmla="*/ 2498 h 7614"/>
                <a:gd name="T48" fmla="*/ 161 w 2680"/>
                <a:gd name="T49" fmla="*/ 1992 h 7614"/>
                <a:gd name="T50" fmla="*/ 266 w 2680"/>
                <a:gd name="T51" fmla="*/ 1529 h 7614"/>
                <a:gd name="T52" fmla="*/ 392 w 2680"/>
                <a:gd name="T53" fmla="*/ 1114 h 7614"/>
                <a:gd name="T54" fmla="*/ 537 w 2680"/>
                <a:gd name="T55" fmla="*/ 756 h 7614"/>
                <a:gd name="T56" fmla="*/ 701 w 2680"/>
                <a:gd name="T57" fmla="*/ 459 h 7614"/>
                <a:gd name="T58" fmla="*/ 879 w 2680"/>
                <a:gd name="T59" fmla="*/ 230 h 7614"/>
                <a:gd name="T60" fmla="*/ 1070 w 2680"/>
                <a:gd name="T61" fmla="*/ 76 h 7614"/>
                <a:gd name="T62" fmla="*/ 1271 w 2680"/>
                <a:gd name="T63" fmla="*/ 4 h 7614"/>
                <a:gd name="T64" fmla="*/ 1476 w 2680"/>
                <a:gd name="T65" fmla="*/ 19 h 7614"/>
                <a:gd name="T66" fmla="*/ 1674 w 2680"/>
                <a:gd name="T67" fmla="*/ 119 h 7614"/>
                <a:gd name="T68" fmla="*/ 1861 w 2680"/>
                <a:gd name="T69" fmla="*/ 298 h 7614"/>
                <a:gd name="T70" fmla="*/ 2034 w 2680"/>
                <a:gd name="T71" fmla="*/ 551 h 7614"/>
                <a:gd name="T72" fmla="*/ 2192 w 2680"/>
                <a:gd name="T73" fmla="*/ 869 h 7614"/>
                <a:gd name="T74" fmla="*/ 2332 w 2680"/>
                <a:gd name="T75" fmla="*/ 1247 h 7614"/>
                <a:gd name="T76" fmla="*/ 2451 w 2680"/>
                <a:gd name="T77" fmla="*/ 1679 h 7614"/>
                <a:gd name="T78" fmla="*/ 2547 w 2680"/>
                <a:gd name="T79" fmla="*/ 2157 h 7614"/>
                <a:gd name="T80" fmla="*/ 2619 w 2680"/>
                <a:gd name="T81" fmla="*/ 2675 h 7614"/>
                <a:gd name="T82" fmla="*/ 2664 w 2680"/>
                <a:gd name="T83" fmla="*/ 3227 h 7614"/>
                <a:gd name="T84" fmla="*/ 2680 w 2680"/>
                <a:gd name="T85" fmla="*/ 3806 h 7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80" h="7614">
                  <a:moveTo>
                    <a:pt x="2680" y="3806"/>
                  </a:moveTo>
                  <a:lnTo>
                    <a:pt x="2678" y="4003"/>
                  </a:lnTo>
                  <a:lnTo>
                    <a:pt x="2673" y="4197"/>
                  </a:lnTo>
                  <a:lnTo>
                    <a:pt x="2664" y="4387"/>
                  </a:lnTo>
                  <a:lnTo>
                    <a:pt x="2652" y="4575"/>
                  </a:lnTo>
                  <a:lnTo>
                    <a:pt x="2637" y="4759"/>
                  </a:lnTo>
                  <a:lnTo>
                    <a:pt x="2619" y="4939"/>
                  </a:lnTo>
                  <a:lnTo>
                    <a:pt x="2598" y="5116"/>
                  </a:lnTo>
                  <a:lnTo>
                    <a:pt x="2574" y="5289"/>
                  </a:lnTo>
                  <a:lnTo>
                    <a:pt x="2547" y="5457"/>
                  </a:lnTo>
                  <a:lnTo>
                    <a:pt x="2518" y="5622"/>
                  </a:lnTo>
                  <a:lnTo>
                    <a:pt x="2486" y="5782"/>
                  </a:lnTo>
                  <a:lnTo>
                    <a:pt x="2451" y="5935"/>
                  </a:lnTo>
                  <a:lnTo>
                    <a:pt x="2414" y="6085"/>
                  </a:lnTo>
                  <a:lnTo>
                    <a:pt x="2374" y="6229"/>
                  </a:lnTo>
                  <a:lnTo>
                    <a:pt x="2332" y="6367"/>
                  </a:lnTo>
                  <a:lnTo>
                    <a:pt x="2287" y="6500"/>
                  </a:lnTo>
                  <a:lnTo>
                    <a:pt x="2241" y="6626"/>
                  </a:lnTo>
                  <a:lnTo>
                    <a:pt x="2192" y="6745"/>
                  </a:lnTo>
                  <a:lnTo>
                    <a:pt x="2142" y="6858"/>
                  </a:lnTo>
                  <a:lnTo>
                    <a:pt x="2089" y="6965"/>
                  </a:lnTo>
                  <a:lnTo>
                    <a:pt x="2034" y="7063"/>
                  </a:lnTo>
                  <a:lnTo>
                    <a:pt x="1978" y="7155"/>
                  </a:lnTo>
                  <a:lnTo>
                    <a:pt x="1921" y="7239"/>
                  </a:lnTo>
                  <a:lnTo>
                    <a:pt x="1861" y="7316"/>
                  </a:lnTo>
                  <a:lnTo>
                    <a:pt x="1801" y="7384"/>
                  </a:lnTo>
                  <a:lnTo>
                    <a:pt x="1739" y="7444"/>
                  </a:lnTo>
                  <a:lnTo>
                    <a:pt x="1674" y="7495"/>
                  </a:lnTo>
                  <a:lnTo>
                    <a:pt x="1609" y="7538"/>
                  </a:lnTo>
                  <a:lnTo>
                    <a:pt x="1543" y="7571"/>
                  </a:lnTo>
                  <a:lnTo>
                    <a:pt x="1476" y="7595"/>
                  </a:lnTo>
                  <a:lnTo>
                    <a:pt x="1409" y="7610"/>
                  </a:lnTo>
                  <a:lnTo>
                    <a:pt x="1340" y="7614"/>
                  </a:lnTo>
                  <a:lnTo>
                    <a:pt x="1271" y="7610"/>
                  </a:lnTo>
                  <a:lnTo>
                    <a:pt x="1203" y="7595"/>
                  </a:lnTo>
                  <a:lnTo>
                    <a:pt x="1136" y="7571"/>
                  </a:lnTo>
                  <a:lnTo>
                    <a:pt x="1070" y="7538"/>
                  </a:lnTo>
                  <a:lnTo>
                    <a:pt x="1005" y="7495"/>
                  </a:lnTo>
                  <a:lnTo>
                    <a:pt x="941" y="7444"/>
                  </a:lnTo>
                  <a:lnTo>
                    <a:pt x="879" y="7384"/>
                  </a:lnTo>
                  <a:lnTo>
                    <a:pt x="818" y="7316"/>
                  </a:lnTo>
                  <a:lnTo>
                    <a:pt x="758" y="7239"/>
                  </a:lnTo>
                  <a:lnTo>
                    <a:pt x="701" y="7155"/>
                  </a:lnTo>
                  <a:lnTo>
                    <a:pt x="645" y="7063"/>
                  </a:lnTo>
                  <a:lnTo>
                    <a:pt x="590" y="6965"/>
                  </a:lnTo>
                  <a:lnTo>
                    <a:pt x="537" y="6858"/>
                  </a:lnTo>
                  <a:lnTo>
                    <a:pt x="487" y="6745"/>
                  </a:lnTo>
                  <a:lnTo>
                    <a:pt x="438" y="6626"/>
                  </a:lnTo>
                  <a:lnTo>
                    <a:pt x="392" y="6500"/>
                  </a:lnTo>
                  <a:lnTo>
                    <a:pt x="348" y="6367"/>
                  </a:lnTo>
                  <a:lnTo>
                    <a:pt x="305" y="6229"/>
                  </a:lnTo>
                  <a:lnTo>
                    <a:pt x="266" y="6085"/>
                  </a:lnTo>
                  <a:lnTo>
                    <a:pt x="228" y="5935"/>
                  </a:lnTo>
                  <a:lnTo>
                    <a:pt x="193" y="5782"/>
                  </a:lnTo>
                  <a:lnTo>
                    <a:pt x="161" y="5622"/>
                  </a:lnTo>
                  <a:lnTo>
                    <a:pt x="132" y="5457"/>
                  </a:lnTo>
                  <a:lnTo>
                    <a:pt x="105" y="5289"/>
                  </a:lnTo>
                  <a:lnTo>
                    <a:pt x="81" y="5116"/>
                  </a:lnTo>
                  <a:lnTo>
                    <a:pt x="60" y="4939"/>
                  </a:lnTo>
                  <a:lnTo>
                    <a:pt x="42" y="4759"/>
                  </a:lnTo>
                  <a:lnTo>
                    <a:pt x="27" y="4575"/>
                  </a:lnTo>
                  <a:lnTo>
                    <a:pt x="15" y="4387"/>
                  </a:lnTo>
                  <a:lnTo>
                    <a:pt x="6" y="4197"/>
                  </a:lnTo>
                  <a:lnTo>
                    <a:pt x="1" y="4003"/>
                  </a:lnTo>
                  <a:lnTo>
                    <a:pt x="0" y="3808"/>
                  </a:lnTo>
                  <a:lnTo>
                    <a:pt x="1" y="3611"/>
                  </a:lnTo>
                  <a:lnTo>
                    <a:pt x="6" y="3417"/>
                  </a:lnTo>
                  <a:lnTo>
                    <a:pt x="15" y="3227"/>
                  </a:lnTo>
                  <a:lnTo>
                    <a:pt x="27" y="3039"/>
                  </a:lnTo>
                  <a:lnTo>
                    <a:pt x="42" y="2855"/>
                  </a:lnTo>
                  <a:lnTo>
                    <a:pt x="60" y="2675"/>
                  </a:lnTo>
                  <a:lnTo>
                    <a:pt x="81" y="2498"/>
                  </a:lnTo>
                  <a:lnTo>
                    <a:pt x="105" y="2325"/>
                  </a:lnTo>
                  <a:lnTo>
                    <a:pt x="132" y="2157"/>
                  </a:lnTo>
                  <a:lnTo>
                    <a:pt x="161" y="1992"/>
                  </a:lnTo>
                  <a:lnTo>
                    <a:pt x="193" y="1832"/>
                  </a:lnTo>
                  <a:lnTo>
                    <a:pt x="228" y="1679"/>
                  </a:lnTo>
                  <a:lnTo>
                    <a:pt x="266" y="1529"/>
                  </a:lnTo>
                  <a:lnTo>
                    <a:pt x="305" y="1385"/>
                  </a:lnTo>
                  <a:lnTo>
                    <a:pt x="348" y="1247"/>
                  </a:lnTo>
                  <a:lnTo>
                    <a:pt x="392" y="1114"/>
                  </a:lnTo>
                  <a:lnTo>
                    <a:pt x="438" y="988"/>
                  </a:lnTo>
                  <a:lnTo>
                    <a:pt x="487" y="869"/>
                  </a:lnTo>
                  <a:lnTo>
                    <a:pt x="537" y="756"/>
                  </a:lnTo>
                  <a:lnTo>
                    <a:pt x="590" y="649"/>
                  </a:lnTo>
                  <a:lnTo>
                    <a:pt x="645" y="551"/>
                  </a:lnTo>
                  <a:lnTo>
                    <a:pt x="701" y="459"/>
                  </a:lnTo>
                  <a:lnTo>
                    <a:pt x="758" y="375"/>
                  </a:lnTo>
                  <a:lnTo>
                    <a:pt x="818" y="298"/>
                  </a:lnTo>
                  <a:lnTo>
                    <a:pt x="879" y="230"/>
                  </a:lnTo>
                  <a:lnTo>
                    <a:pt x="941" y="170"/>
                  </a:lnTo>
                  <a:lnTo>
                    <a:pt x="1005" y="119"/>
                  </a:lnTo>
                  <a:lnTo>
                    <a:pt x="1070" y="76"/>
                  </a:lnTo>
                  <a:lnTo>
                    <a:pt x="1136" y="43"/>
                  </a:lnTo>
                  <a:lnTo>
                    <a:pt x="1203" y="19"/>
                  </a:lnTo>
                  <a:lnTo>
                    <a:pt x="1271" y="4"/>
                  </a:lnTo>
                  <a:lnTo>
                    <a:pt x="1340" y="0"/>
                  </a:lnTo>
                  <a:lnTo>
                    <a:pt x="1409" y="4"/>
                  </a:lnTo>
                  <a:lnTo>
                    <a:pt x="1476" y="19"/>
                  </a:lnTo>
                  <a:lnTo>
                    <a:pt x="1543" y="43"/>
                  </a:lnTo>
                  <a:lnTo>
                    <a:pt x="1609" y="76"/>
                  </a:lnTo>
                  <a:lnTo>
                    <a:pt x="1674" y="119"/>
                  </a:lnTo>
                  <a:lnTo>
                    <a:pt x="1739" y="170"/>
                  </a:lnTo>
                  <a:lnTo>
                    <a:pt x="1801" y="230"/>
                  </a:lnTo>
                  <a:lnTo>
                    <a:pt x="1861" y="298"/>
                  </a:lnTo>
                  <a:lnTo>
                    <a:pt x="1921" y="375"/>
                  </a:lnTo>
                  <a:lnTo>
                    <a:pt x="1978" y="459"/>
                  </a:lnTo>
                  <a:lnTo>
                    <a:pt x="2034" y="551"/>
                  </a:lnTo>
                  <a:lnTo>
                    <a:pt x="2089" y="649"/>
                  </a:lnTo>
                  <a:lnTo>
                    <a:pt x="2142" y="756"/>
                  </a:lnTo>
                  <a:lnTo>
                    <a:pt x="2192" y="869"/>
                  </a:lnTo>
                  <a:lnTo>
                    <a:pt x="2241" y="988"/>
                  </a:lnTo>
                  <a:lnTo>
                    <a:pt x="2287" y="1114"/>
                  </a:lnTo>
                  <a:lnTo>
                    <a:pt x="2332" y="1247"/>
                  </a:lnTo>
                  <a:lnTo>
                    <a:pt x="2374" y="1385"/>
                  </a:lnTo>
                  <a:lnTo>
                    <a:pt x="2414" y="1529"/>
                  </a:lnTo>
                  <a:lnTo>
                    <a:pt x="2451" y="1679"/>
                  </a:lnTo>
                  <a:lnTo>
                    <a:pt x="2486" y="1832"/>
                  </a:lnTo>
                  <a:lnTo>
                    <a:pt x="2518" y="1992"/>
                  </a:lnTo>
                  <a:lnTo>
                    <a:pt x="2547" y="2157"/>
                  </a:lnTo>
                  <a:lnTo>
                    <a:pt x="2574" y="2325"/>
                  </a:lnTo>
                  <a:lnTo>
                    <a:pt x="2598" y="2498"/>
                  </a:lnTo>
                  <a:lnTo>
                    <a:pt x="2619" y="2675"/>
                  </a:lnTo>
                  <a:lnTo>
                    <a:pt x="2637" y="2855"/>
                  </a:lnTo>
                  <a:lnTo>
                    <a:pt x="2652" y="3039"/>
                  </a:lnTo>
                  <a:lnTo>
                    <a:pt x="2664" y="3227"/>
                  </a:lnTo>
                  <a:lnTo>
                    <a:pt x="2673" y="3417"/>
                  </a:lnTo>
                  <a:lnTo>
                    <a:pt x="2678" y="3611"/>
                  </a:lnTo>
                  <a:lnTo>
                    <a:pt x="2680" y="3806"/>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48" name="Freeform 7">
              <a:extLst>
                <a:ext uri="{FF2B5EF4-FFF2-40B4-BE49-F238E27FC236}">
                  <a16:creationId xmlns:a16="http://schemas.microsoft.com/office/drawing/2014/main" id="{AC81D9F2-E36B-7EFC-BB7E-98DB777EDBE6}"/>
                </a:ext>
              </a:extLst>
            </p:cNvPr>
            <p:cNvSpPr>
              <a:spLocks/>
            </p:cNvSpPr>
            <p:nvPr/>
          </p:nvSpPr>
          <p:spPr bwMode="auto">
            <a:xfrm>
              <a:off x="10821845" y="2494576"/>
              <a:ext cx="706753" cy="2007972"/>
            </a:xfrm>
            <a:custGeom>
              <a:avLst/>
              <a:gdLst>
                <a:gd name="T0" fmla="*/ 2134 w 2140"/>
                <a:gd name="T1" fmla="*/ 3349 h 6078"/>
                <a:gd name="T2" fmla="*/ 2106 w 2140"/>
                <a:gd name="T3" fmla="*/ 3798 h 6078"/>
                <a:gd name="T4" fmla="*/ 2056 w 2140"/>
                <a:gd name="T5" fmla="*/ 4222 h 6078"/>
                <a:gd name="T6" fmla="*/ 1985 w 2140"/>
                <a:gd name="T7" fmla="*/ 4615 h 6078"/>
                <a:gd name="T8" fmla="*/ 1896 w 2140"/>
                <a:gd name="T9" fmla="*/ 4972 h 6078"/>
                <a:gd name="T10" fmla="*/ 1789 w 2140"/>
                <a:gd name="T11" fmla="*/ 5289 h 6078"/>
                <a:gd name="T12" fmla="*/ 1667 w 2140"/>
                <a:gd name="T13" fmla="*/ 5559 h 6078"/>
                <a:gd name="T14" fmla="*/ 1533 w 2140"/>
                <a:gd name="T15" fmla="*/ 5778 h 6078"/>
                <a:gd name="T16" fmla="*/ 1388 w 2140"/>
                <a:gd name="T17" fmla="*/ 5942 h 6078"/>
                <a:gd name="T18" fmla="*/ 1233 w 2140"/>
                <a:gd name="T19" fmla="*/ 6043 h 6078"/>
                <a:gd name="T20" fmla="*/ 1070 w 2140"/>
                <a:gd name="T21" fmla="*/ 6078 h 6078"/>
                <a:gd name="T22" fmla="*/ 907 w 2140"/>
                <a:gd name="T23" fmla="*/ 6043 h 6078"/>
                <a:gd name="T24" fmla="*/ 752 w 2140"/>
                <a:gd name="T25" fmla="*/ 5942 h 6078"/>
                <a:gd name="T26" fmla="*/ 606 w 2140"/>
                <a:gd name="T27" fmla="*/ 5778 h 6078"/>
                <a:gd name="T28" fmla="*/ 472 w 2140"/>
                <a:gd name="T29" fmla="*/ 5559 h 6078"/>
                <a:gd name="T30" fmla="*/ 350 w 2140"/>
                <a:gd name="T31" fmla="*/ 5289 h 6078"/>
                <a:gd name="T32" fmla="*/ 244 w 2140"/>
                <a:gd name="T33" fmla="*/ 4972 h 6078"/>
                <a:gd name="T34" fmla="*/ 155 w 2140"/>
                <a:gd name="T35" fmla="*/ 4615 h 6078"/>
                <a:gd name="T36" fmla="*/ 84 w 2140"/>
                <a:gd name="T37" fmla="*/ 4222 h 6078"/>
                <a:gd name="T38" fmla="*/ 34 w 2140"/>
                <a:gd name="T39" fmla="*/ 3798 h 6078"/>
                <a:gd name="T40" fmla="*/ 6 w 2140"/>
                <a:gd name="T41" fmla="*/ 3349 h 6078"/>
                <a:gd name="T42" fmla="*/ 1 w 2140"/>
                <a:gd name="T43" fmla="*/ 2882 h 6078"/>
                <a:gd name="T44" fmla="*/ 22 w 2140"/>
                <a:gd name="T45" fmla="*/ 2426 h 6078"/>
                <a:gd name="T46" fmla="*/ 64 w 2140"/>
                <a:gd name="T47" fmla="*/ 1993 h 6078"/>
                <a:gd name="T48" fmla="*/ 129 w 2140"/>
                <a:gd name="T49" fmla="*/ 1590 h 6078"/>
                <a:gd name="T50" fmla="*/ 212 w 2140"/>
                <a:gd name="T51" fmla="*/ 1220 h 6078"/>
                <a:gd name="T52" fmla="*/ 313 w 2140"/>
                <a:gd name="T53" fmla="*/ 890 h 6078"/>
                <a:gd name="T54" fmla="*/ 429 w 2140"/>
                <a:gd name="T55" fmla="*/ 603 h 6078"/>
                <a:gd name="T56" fmla="*/ 560 w 2140"/>
                <a:gd name="T57" fmla="*/ 367 h 6078"/>
                <a:gd name="T58" fmla="*/ 702 w 2140"/>
                <a:gd name="T59" fmla="*/ 184 h 6078"/>
                <a:gd name="T60" fmla="*/ 854 w 2140"/>
                <a:gd name="T61" fmla="*/ 62 h 6078"/>
                <a:gd name="T62" fmla="*/ 1014 w 2140"/>
                <a:gd name="T63" fmla="*/ 3 h 6078"/>
                <a:gd name="T64" fmla="*/ 1179 w 2140"/>
                <a:gd name="T65" fmla="*/ 16 h 6078"/>
                <a:gd name="T66" fmla="*/ 1336 w 2140"/>
                <a:gd name="T67" fmla="*/ 95 h 6078"/>
                <a:gd name="T68" fmla="*/ 1487 w 2140"/>
                <a:gd name="T69" fmla="*/ 239 h 6078"/>
                <a:gd name="T70" fmla="*/ 1625 w 2140"/>
                <a:gd name="T71" fmla="*/ 440 h 6078"/>
                <a:gd name="T72" fmla="*/ 1750 w 2140"/>
                <a:gd name="T73" fmla="*/ 694 h 6078"/>
                <a:gd name="T74" fmla="*/ 1861 w 2140"/>
                <a:gd name="T75" fmla="*/ 996 h 6078"/>
                <a:gd name="T76" fmla="*/ 1957 w 2140"/>
                <a:gd name="T77" fmla="*/ 1340 h 6078"/>
                <a:gd name="T78" fmla="*/ 2034 w 2140"/>
                <a:gd name="T79" fmla="*/ 1721 h 6078"/>
                <a:gd name="T80" fmla="*/ 2091 w 2140"/>
                <a:gd name="T81" fmla="*/ 2135 h 6078"/>
                <a:gd name="T82" fmla="*/ 2128 w 2140"/>
                <a:gd name="T83" fmla="*/ 2576 h 6078"/>
                <a:gd name="T84" fmla="*/ 2140 w 2140"/>
                <a:gd name="T85" fmla="*/ 3038 h 6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40" h="6078">
                  <a:moveTo>
                    <a:pt x="2140" y="3038"/>
                  </a:moveTo>
                  <a:lnTo>
                    <a:pt x="2139" y="3196"/>
                  </a:lnTo>
                  <a:lnTo>
                    <a:pt x="2134" y="3349"/>
                  </a:lnTo>
                  <a:lnTo>
                    <a:pt x="2128" y="3502"/>
                  </a:lnTo>
                  <a:lnTo>
                    <a:pt x="2118" y="3652"/>
                  </a:lnTo>
                  <a:lnTo>
                    <a:pt x="2106" y="3798"/>
                  </a:lnTo>
                  <a:lnTo>
                    <a:pt x="2091" y="3943"/>
                  </a:lnTo>
                  <a:lnTo>
                    <a:pt x="2075" y="4085"/>
                  </a:lnTo>
                  <a:lnTo>
                    <a:pt x="2056" y="4222"/>
                  </a:lnTo>
                  <a:lnTo>
                    <a:pt x="2034" y="4357"/>
                  </a:lnTo>
                  <a:lnTo>
                    <a:pt x="2010" y="4488"/>
                  </a:lnTo>
                  <a:lnTo>
                    <a:pt x="1985" y="4615"/>
                  </a:lnTo>
                  <a:lnTo>
                    <a:pt x="1957" y="4738"/>
                  </a:lnTo>
                  <a:lnTo>
                    <a:pt x="1927" y="4858"/>
                  </a:lnTo>
                  <a:lnTo>
                    <a:pt x="1896" y="4972"/>
                  </a:lnTo>
                  <a:lnTo>
                    <a:pt x="1861" y="5082"/>
                  </a:lnTo>
                  <a:lnTo>
                    <a:pt x="1826" y="5188"/>
                  </a:lnTo>
                  <a:lnTo>
                    <a:pt x="1789" y="5289"/>
                  </a:lnTo>
                  <a:lnTo>
                    <a:pt x="1750" y="5384"/>
                  </a:lnTo>
                  <a:lnTo>
                    <a:pt x="1710" y="5475"/>
                  </a:lnTo>
                  <a:lnTo>
                    <a:pt x="1667" y="5559"/>
                  </a:lnTo>
                  <a:lnTo>
                    <a:pt x="1625" y="5638"/>
                  </a:lnTo>
                  <a:lnTo>
                    <a:pt x="1579" y="5711"/>
                  </a:lnTo>
                  <a:lnTo>
                    <a:pt x="1533" y="5778"/>
                  </a:lnTo>
                  <a:lnTo>
                    <a:pt x="1487" y="5839"/>
                  </a:lnTo>
                  <a:lnTo>
                    <a:pt x="1438" y="5894"/>
                  </a:lnTo>
                  <a:lnTo>
                    <a:pt x="1388" y="5942"/>
                  </a:lnTo>
                  <a:lnTo>
                    <a:pt x="1336" y="5983"/>
                  </a:lnTo>
                  <a:lnTo>
                    <a:pt x="1285" y="6016"/>
                  </a:lnTo>
                  <a:lnTo>
                    <a:pt x="1233" y="6043"/>
                  </a:lnTo>
                  <a:lnTo>
                    <a:pt x="1179" y="6062"/>
                  </a:lnTo>
                  <a:lnTo>
                    <a:pt x="1125" y="6075"/>
                  </a:lnTo>
                  <a:lnTo>
                    <a:pt x="1070" y="6078"/>
                  </a:lnTo>
                  <a:lnTo>
                    <a:pt x="1014" y="6075"/>
                  </a:lnTo>
                  <a:lnTo>
                    <a:pt x="960" y="6062"/>
                  </a:lnTo>
                  <a:lnTo>
                    <a:pt x="907" y="6043"/>
                  </a:lnTo>
                  <a:lnTo>
                    <a:pt x="854" y="6016"/>
                  </a:lnTo>
                  <a:lnTo>
                    <a:pt x="803" y="5983"/>
                  </a:lnTo>
                  <a:lnTo>
                    <a:pt x="752" y="5942"/>
                  </a:lnTo>
                  <a:lnTo>
                    <a:pt x="702" y="5894"/>
                  </a:lnTo>
                  <a:lnTo>
                    <a:pt x="653" y="5839"/>
                  </a:lnTo>
                  <a:lnTo>
                    <a:pt x="606" y="5778"/>
                  </a:lnTo>
                  <a:lnTo>
                    <a:pt x="560" y="5711"/>
                  </a:lnTo>
                  <a:lnTo>
                    <a:pt x="515" y="5638"/>
                  </a:lnTo>
                  <a:lnTo>
                    <a:pt x="472" y="5559"/>
                  </a:lnTo>
                  <a:lnTo>
                    <a:pt x="429" y="5475"/>
                  </a:lnTo>
                  <a:lnTo>
                    <a:pt x="389" y="5384"/>
                  </a:lnTo>
                  <a:lnTo>
                    <a:pt x="350" y="5289"/>
                  </a:lnTo>
                  <a:lnTo>
                    <a:pt x="313" y="5188"/>
                  </a:lnTo>
                  <a:lnTo>
                    <a:pt x="278" y="5082"/>
                  </a:lnTo>
                  <a:lnTo>
                    <a:pt x="244" y="4972"/>
                  </a:lnTo>
                  <a:lnTo>
                    <a:pt x="212" y="4858"/>
                  </a:lnTo>
                  <a:lnTo>
                    <a:pt x="183" y="4738"/>
                  </a:lnTo>
                  <a:lnTo>
                    <a:pt x="155" y="4615"/>
                  </a:lnTo>
                  <a:lnTo>
                    <a:pt x="129" y="4488"/>
                  </a:lnTo>
                  <a:lnTo>
                    <a:pt x="106" y="4357"/>
                  </a:lnTo>
                  <a:lnTo>
                    <a:pt x="84" y="4222"/>
                  </a:lnTo>
                  <a:lnTo>
                    <a:pt x="64" y="4085"/>
                  </a:lnTo>
                  <a:lnTo>
                    <a:pt x="48" y="3943"/>
                  </a:lnTo>
                  <a:lnTo>
                    <a:pt x="34" y="3798"/>
                  </a:lnTo>
                  <a:lnTo>
                    <a:pt x="22" y="3652"/>
                  </a:lnTo>
                  <a:lnTo>
                    <a:pt x="12" y="3502"/>
                  </a:lnTo>
                  <a:lnTo>
                    <a:pt x="6" y="3349"/>
                  </a:lnTo>
                  <a:lnTo>
                    <a:pt x="1" y="3196"/>
                  </a:lnTo>
                  <a:lnTo>
                    <a:pt x="0" y="3040"/>
                  </a:lnTo>
                  <a:lnTo>
                    <a:pt x="1" y="2882"/>
                  </a:lnTo>
                  <a:lnTo>
                    <a:pt x="6" y="2729"/>
                  </a:lnTo>
                  <a:lnTo>
                    <a:pt x="12" y="2576"/>
                  </a:lnTo>
                  <a:lnTo>
                    <a:pt x="22" y="2426"/>
                  </a:lnTo>
                  <a:lnTo>
                    <a:pt x="34" y="2280"/>
                  </a:lnTo>
                  <a:lnTo>
                    <a:pt x="48" y="2135"/>
                  </a:lnTo>
                  <a:lnTo>
                    <a:pt x="64" y="1993"/>
                  </a:lnTo>
                  <a:lnTo>
                    <a:pt x="84" y="1856"/>
                  </a:lnTo>
                  <a:lnTo>
                    <a:pt x="106" y="1721"/>
                  </a:lnTo>
                  <a:lnTo>
                    <a:pt x="129" y="1590"/>
                  </a:lnTo>
                  <a:lnTo>
                    <a:pt x="155" y="1463"/>
                  </a:lnTo>
                  <a:lnTo>
                    <a:pt x="183" y="1340"/>
                  </a:lnTo>
                  <a:lnTo>
                    <a:pt x="212" y="1220"/>
                  </a:lnTo>
                  <a:lnTo>
                    <a:pt x="244" y="1106"/>
                  </a:lnTo>
                  <a:lnTo>
                    <a:pt x="278" y="996"/>
                  </a:lnTo>
                  <a:lnTo>
                    <a:pt x="313" y="890"/>
                  </a:lnTo>
                  <a:lnTo>
                    <a:pt x="350" y="789"/>
                  </a:lnTo>
                  <a:lnTo>
                    <a:pt x="389" y="694"/>
                  </a:lnTo>
                  <a:lnTo>
                    <a:pt x="429" y="603"/>
                  </a:lnTo>
                  <a:lnTo>
                    <a:pt x="472" y="519"/>
                  </a:lnTo>
                  <a:lnTo>
                    <a:pt x="515" y="440"/>
                  </a:lnTo>
                  <a:lnTo>
                    <a:pt x="560" y="367"/>
                  </a:lnTo>
                  <a:lnTo>
                    <a:pt x="606" y="300"/>
                  </a:lnTo>
                  <a:lnTo>
                    <a:pt x="653" y="239"/>
                  </a:lnTo>
                  <a:lnTo>
                    <a:pt x="702" y="184"/>
                  </a:lnTo>
                  <a:lnTo>
                    <a:pt x="752" y="136"/>
                  </a:lnTo>
                  <a:lnTo>
                    <a:pt x="803" y="95"/>
                  </a:lnTo>
                  <a:lnTo>
                    <a:pt x="854" y="62"/>
                  </a:lnTo>
                  <a:lnTo>
                    <a:pt x="907" y="35"/>
                  </a:lnTo>
                  <a:lnTo>
                    <a:pt x="960" y="16"/>
                  </a:lnTo>
                  <a:lnTo>
                    <a:pt x="1014" y="3"/>
                  </a:lnTo>
                  <a:lnTo>
                    <a:pt x="1070" y="0"/>
                  </a:lnTo>
                  <a:lnTo>
                    <a:pt x="1125" y="3"/>
                  </a:lnTo>
                  <a:lnTo>
                    <a:pt x="1179" y="16"/>
                  </a:lnTo>
                  <a:lnTo>
                    <a:pt x="1233" y="35"/>
                  </a:lnTo>
                  <a:lnTo>
                    <a:pt x="1285" y="62"/>
                  </a:lnTo>
                  <a:lnTo>
                    <a:pt x="1336" y="95"/>
                  </a:lnTo>
                  <a:lnTo>
                    <a:pt x="1388" y="136"/>
                  </a:lnTo>
                  <a:lnTo>
                    <a:pt x="1438" y="184"/>
                  </a:lnTo>
                  <a:lnTo>
                    <a:pt x="1487" y="239"/>
                  </a:lnTo>
                  <a:lnTo>
                    <a:pt x="1533" y="300"/>
                  </a:lnTo>
                  <a:lnTo>
                    <a:pt x="1579" y="367"/>
                  </a:lnTo>
                  <a:lnTo>
                    <a:pt x="1625" y="440"/>
                  </a:lnTo>
                  <a:lnTo>
                    <a:pt x="1667" y="519"/>
                  </a:lnTo>
                  <a:lnTo>
                    <a:pt x="1710" y="603"/>
                  </a:lnTo>
                  <a:lnTo>
                    <a:pt x="1750" y="694"/>
                  </a:lnTo>
                  <a:lnTo>
                    <a:pt x="1789" y="789"/>
                  </a:lnTo>
                  <a:lnTo>
                    <a:pt x="1826" y="890"/>
                  </a:lnTo>
                  <a:lnTo>
                    <a:pt x="1861" y="996"/>
                  </a:lnTo>
                  <a:lnTo>
                    <a:pt x="1896" y="1106"/>
                  </a:lnTo>
                  <a:lnTo>
                    <a:pt x="1927" y="1220"/>
                  </a:lnTo>
                  <a:lnTo>
                    <a:pt x="1957" y="1340"/>
                  </a:lnTo>
                  <a:lnTo>
                    <a:pt x="1985" y="1463"/>
                  </a:lnTo>
                  <a:lnTo>
                    <a:pt x="2010" y="1590"/>
                  </a:lnTo>
                  <a:lnTo>
                    <a:pt x="2034" y="1721"/>
                  </a:lnTo>
                  <a:lnTo>
                    <a:pt x="2056" y="1856"/>
                  </a:lnTo>
                  <a:lnTo>
                    <a:pt x="2075" y="1993"/>
                  </a:lnTo>
                  <a:lnTo>
                    <a:pt x="2091" y="2135"/>
                  </a:lnTo>
                  <a:lnTo>
                    <a:pt x="2106" y="2280"/>
                  </a:lnTo>
                  <a:lnTo>
                    <a:pt x="2118" y="2426"/>
                  </a:lnTo>
                  <a:lnTo>
                    <a:pt x="2128" y="2576"/>
                  </a:lnTo>
                  <a:lnTo>
                    <a:pt x="2134" y="2729"/>
                  </a:lnTo>
                  <a:lnTo>
                    <a:pt x="2139" y="2882"/>
                  </a:lnTo>
                  <a:lnTo>
                    <a:pt x="2140" y="3038"/>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49" name="Freeform 8">
              <a:extLst>
                <a:ext uri="{FF2B5EF4-FFF2-40B4-BE49-F238E27FC236}">
                  <a16:creationId xmlns:a16="http://schemas.microsoft.com/office/drawing/2014/main" id="{27A90667-96AA-1071-5F8D-CD265AA5A229}"/>
                </a:ext>
              </a:extLst>
            </p:cNvPr>
            <p:cNvSpPr>
              <a:spLocks/>
            </p:cNvSpPr>
            <p:nvPr/>
          </p:nvSpPr>
          <p:spPr bwMode="auto">
            <a:xfrm>
              <a:off x="10884594" y="2783553"/>
              <a:ext cx="501993" cy="1430019"/>
            </a:xfrm>
            <a:custGeom>
              <a:avLst/>
              <a:gdLst>
                <a:gd name="T0" fmla="*/ 1519 w 1523"/>
                <a:gd name="T1" fmla="*/ 2385 h 4328"/>
                <a:gd name="T2" fmla="*/ 1499 w 1523"/>
                <a:gd name="T3" fmla="*/ 2705 h 4328"/>
                <a:gd name="T4" fmla="*/ 1463 w 1523"/>
                <a:gd name="T5" fmla="*/ 3006 h 4328"/>
                <a:gd name="T6" fmla="*/ 1413 w 1523"/>
                <a:gd name="T7" fmla="*/ 3286 h 4328"/>
                <a:gd name="T8" fmla="*/ 1349 w 1523"/>
                <a:gd name="T9" fmla="*/ 3540 h 4328"/>
                <a:gd name="T10" fmla="*/ 1273 w 1523"/>
                <a:gd name="T11" fmla="*/ 3766 h 4328"/>
                <a:gd name="T12" fmla="*/ 1187 w 1523"/>
                <a:gd name="T13" fmla="*/ 3958 h 4328"/>
                <a:gd name="T14" fmla="*/ 1092 w 1523"/>
                <a:gd name="T15" fmla="*/ 4114 h 4328"/>
                <a:gd name="T16" fmla="*/ 988 w 1523"/>
                <a:gd name="T17" fmla="*/ 4230 h 4328"/>
                <a:gd name="T18" fmla="*/ 878 w 1523"/>
                <a:gd name="T19" fmla="*/ 4302 h 4328"/>
                <a:gd name="T20" fmla="*/ 762 w 1523"/>
                <a:gd name="T21" fmla="*/ 4328 h 4328"/>
                <a:gd name="T22" fmla="*/ 646 w 1523"/>
                <a:gd name="T23" fmla="*/ 4302 h 4328"/>
                <a:gd name="T24" fmla="*/ 535 w 1523"/>
                <a:gd name="T25" fmla="*/ 4230 h 4328"/>
                <a:gd name="T26" fmla="*/ 431 w 1523"/>
                <a:gd name="T27" fmla="*/ 4114 h 4328"/>
                <a:gd name="T28" fmla="*/ 336 w 1523"/>
                <a:gd name="T29" fmla="*/ 3958 h 4328"/>
                <a:gd name="T30" fmla="*/ 249 w 1523"/>
                <a:gd name="T31" fmla="*/ 3766 h 4328"/>
                <a:gd name="T32" fmla="*/ 173 w 1523"/>
                <a:gd name="T33" fmla="*/ 3540 h 4328"/>
                <a:gd name="T34" fmla="*/ 110 w 1523"/>
                <a:gd name="T35" fmla="*/ 3286 h 4328"/>
                <a:gd name="T36" fmla="*/ 60 w 1523"/>
                <a:gd name="T37" fmla="*/ 3006 h 4328"/>
                <a:gd name="T38" fmla="*/ 24 w 1523"/>
                <a:gd name="T39" fmla="*/ 2705 h 4328"/>
                <a:gd name="T40" fmla="*/ 4 w 1523"/>
                <a:gd name="T41" fmla="*/ 2385 h 4328"/>
                <a:gd name="T42" fmla="*/ 1 w 1523"/>
                <a:gd name="T43" fmla="*/ 2052 h 4328"/>
                <a:gd name="T44" fmla="*/ 16 w 1523"/>
                <a:gd name="T45" fmla="*/ 1728 h 4328"/>
                <a:gd name="T46" fmla="*/ 46 w 1523"/>
                <a:gd name="T47" fmla="*/ 1420 h 4328"/>
                <a:gd name="T48" fmla="*/ 92 w 1523"/>
                <a:gd name="T49" fmla="*/ 1133 h 4328"/>
                <a:gd name="T50" fmla="*/ 151 w 1523"/>
                <a:gd name="T51" fmla="*/ 870 h 4328"/>
                <a:gd name="T52" fmla="*/ 223 w 1523"/>
                <a:gd name="T53" fmla="*/ 634 h 4328"/>
                <a:gd name="T54" fmla="*/ 306 w 1523"/>
                <a:gd name="T55" fmla="*/ 431 h 4328"/>
                <a:gd name="T56" fmla="*/ 398 w 1523"/>
                <a:gd name="T57" fmla="*/ 261 h 4328"/>
                <a:gd name="T58" fmla="*/ 499 w 1523"/>
                <a:gd name="T59" fmla="*/ 132 h 4328"/>
                <a:gd name="T60" fmla="*/ 608 w 1523"/>
                <a:gd name="T61" fmla="*/ 44 h 4328"/>
                <a:gd name="T62" fmla="*/ 723 w 1523"/>
                <a:gd name="T63" fmla="*/ 3 h 4328"/>
                <a:gd name="T64" fmla="*/ 840 w 1523"/>
                <a:gd name="T65" fmla="*/ 11 h 4328"/>
                <a:gd name="T66" fmla="*/ 952 w 1523"/>
                <a:gd name="T67" fmla="*/ 69 h 4328"/>
                <a:gd name="T68" fmla="*/ 1059 w 1523"/>
                <a:gd name="T69" fmla="*/ 171 h 4328"/>
                <a:gd name="T70" fmla="*/ 1156 w 1523"/>
                <a:gd name="T71" fmla="*/ 314 h 4328"/>
                <a:gd name="T72" fmla="*/ 1245 w 1523"/>
                <a:gd name="T73" fmla="*/ 494 h 4328"/>
                <a:gd name="T74" fmla="*/ 1325 w 1523"/>
                <a:gd name="T75" fmla="*/ 709 h 4328"/>
                <a:gd name="T76" fmla="*/ 1393 w 1523"/>
                <a:gd name="T77" fmla="*/ 954 h 4328"/>
                <a:gd name="T78" fmla="*/ 1448 w 1523"/>
                <a:gd name="T79" fmla="*/ 1226 h 4328"/>
                <a:gd name="T80" fmla="*/ 1488 w 1523"/>
                <a:gd name="T81" fmla="*/ 1521 h 4328"/>
                <a:gd name="T82" fmla="*/ 1514 w 1523"/>
                <a:gd name="T83" fmla="*/ 1834 h 4328"/>
                <a:gd name="T84" fmla="*/ 1523 w 1523"/>
                <a:gd name="T85" fmla="*/ 2163 h 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23" h="4328">
                  <a:moveTo>
                    <a:pt x="1523" y="2163"/>
                  </a:moveTo>
                  <a:lnTo>
                    <a:pt x="1523" y="2276"/>
                  </a:lnTo>
                  <a:lnTo>
                    <a:pt x="1519" y="2385"/>
                  </a:lnTo>
                  <a:lnTo>
                    <a:pt x="1514" y="2494"/>
                  </a:lnTo>
                  <a:lnTo>
                    <a:pt x="1508" y="2600"/>
                  </a:lnTo>
                  <a:lnTo>
                    <a:pt x="1499" y="2705"/>
                  </a:lnTo>
                  <a:lnTo>
                    <a:pt x="1488" y="2807"/>
                  </a:lnTo>
                  <a:lnTo>
                    <a:pt x="1477" y="2908"/>
                  </a:lnTo>
                  <a:lnTo>
                    <a:pt x="1463" y="3006"/>
                  </a:lnTo>
                  <a:lnTo>
                    <a:pt x="1448" y="3102"/>
                  </a:lnTo>
                  <a:lnTo>
                    <a:pt x="1431" y="3195"/>
                  </a:lnTo>
                  <a:lnTo>
                    <a:pt x="1413" y="3286"/>
                  </a:lnTo>
                  <a:lnTo>
                    <a:pt x="1393" y="3374"/>
                  </a:lnTo>
                  <a:lnTo>
                    <a:pt x="1371" y="3458"/>
                  </a:lnTo>
                  <a:lnTo>
                    <a:pt x="1349" y="3540"/>
                  </a:lnTo>
                  <a:lnTo>
                    <a:pt x="1325" y="3619"/>
                  </a:lnTo>
                  <a:lnTo>
                    <a:pt x="1300" y="3694"/>
                  </a:lnTo>
                  <a:lnTo>
                    <a:pt x="1273" y="3766"/>
                  </a:lnTo>
                  <a:lnTo>
                    <a:pt x="1245" y="3834"/>
                  </a:lnTo>
                  <a:lnTo>
                    <a:pt x="1217" y="3897"/>
                  </a:lnTo>
                  <a:lnTo>
                    <a:pt x="1187" y="3958"/>
                  </a:lnTo>
                  <a:lnTo>
                    <a:pt x="1156" y="4014"/>
                  </a:lnTo>
                  <a:lnTo>
                    <a:pt x="1124" y="4067"/>
                  </a:lnTo>
                  <a:lnTo>
                    <a:pt x="1092" y="4114"/>
                  </a:lnTo>
                  <a:lnTo>
                    <a:pt x="1059" y="4157"/>
                  </a:lnTo>
                  <a:lnTo>
                    <a:pt x="1023" y="4196"/>
                  </a:lnTo>
                  <a:lnTo>
                    <a:pt x="988" y="4230"/>
                  </a:lnTo>
                  <a:lnTo>
                    <a:pt x="952" y="4259"/>
                  </a:lnTo>
                  <a:lnTo>
                    <a:pt x="914" y="4284"/>
                  </a:lnTo>
                  <a:lnTo>
                    <a:pt x="878" y="4302"/>
                  </a:lnTo>
                  <a:lnTo>
                    <a:pt x="840" y="4317"/>
                  </a:lnTo>
                  <a:lnTo>
                    <a:pt x="801" y="4325"/>
                  </a:lnTo>
                  <a:lnTo>
                    <a:pt x="762" y="4328"/>
                  </a:lnTo>
                  <a:lnTo>
                    <a:pt x="723" y="4325"/>
                  </a:lnTo>
                  <a:lnTo>
                    <a:pt x="684" y="4317"/>
                  </a:lnTo>
                  <a:lnTo>
                    <a:pt x="646" y="4302"/>
                  </a:lnTo>
                  <a:lnTo>
                    <a:pt x="608" y="4284"/>
                  </a:lnTo>
                  <a:lnTo>
                    <a:pt x="571" y="4259"/>
                  </a:lnTo>
                  <a:lnTo>
                    <a:pt x="535" y="4230"/>
                  </a:lnTo>
                  <a:lnTo>
                    <a:pt x="499" y="4196"/>
                  </a:lnTo>
                  <a:lnTo>
                    <a:pt x="465" y="4157"/>
                  </a:lnTo>
                  <a:lnTo>
                    <a:pt x="431" y="4114"/>
                  </a:lnTo>
                  <a:lnTo>
                    <a:pt x="398" y="4067"/>
                  </a:lnTo>
                  <a:lnTo>
                    <a:pt x="366" y="4014"/>
                  </a:lnTo>
                  <a:lnTo>
                    <a:pt x="336" y="3958"/>
                  </a:lnTo>
                  <a:lnTo>
                    <a:pt x="306" y="3897"/>
                  </a:lnTo>
                  <a:lnTo>
                    <a:pt x="277" y="3834"/>
                  </a:lnTo>
                  <a:lnTo>
                    <a:pt x="249" y="3766"/>
                  </a:lnTo>
                  <a:lnTo>
                    <a:pt x="223" y="3694"/>
                  </a:lnTo>
                  <a:lnTo>
                    <a:pt x="198" y="3619"/>
                  </a:lnTo>
                  <a:lnTo>
                    <a:pt x="173" y="3540"/>
                  </a:lnTo>
                  <a:lnTo>
                    <a:pt x="151" y="3458"/>
                  </a:lnTo>
                  <a:lnTo>
                    <a:pt x="131" y="3374"/>
                  </a:lnTo>
                  <a:lnTo>
                    <a:pt x="110" y="3286"/>
                  </a:lnTo>
                  <a:lnTo>
                    <a:pt x="92" y="3195"/>
                  </a:lnTo>
                  <a:lnTo>
                    <a:pt x="76" y="3102"/>
                  </a:lnTo>
                  <a:lnTo>
                    <a:pt x="60" y="3006"/>
                  </a:lnTo>
                  <a:lnTo>
                    <a:pt x="46" y="2908"/>
                  </a:lnTo>
                  <a:lnTo>
                    <a:pt x="34" y="2807"/>
                  </a:lnTo>
                  <a:lnTo>
                    <a:pt x="24" y="2705"/>
                  </a:lnTo>
                  <a:lnTo>
                    <a:pt x="16" y="2600"/>
                  </a:lnTo>
                  <a:lnTo>
                    <a:pt x="9" y="2494"/>
                  </a:lnTo>
                  <a:lnTo>
                    <a:pt x="4" y="2385"/>
                  </a:lnTo>
                  <a:lnTo>
                    <a:pt x="1" y="2276"/>
                  </a:lnTo>
                  <a:lnTo>
                    <a:pt x="0" y="2165"/>
                  </a:lnTo>
                  <a:lnTo>
                    <a:pt x="1" y="2052"/>
                  </a:lnTo>
                  <a:lnTo>
                    <a:pt x="4" y="1943"/>
                  </a:lnTo>
                  <a:lnTo>
                    <a:pt x="9" y="1834"/>
                  </a:lnTo>
                  <a:lnTo>
                    <a:pt x="16" y="1728"/>
                  </a:lnTo>
                  <a:lnTo>
                    <a:pt x="24" y="1623"/>
                  </a:lnTo>
                  <a:lnTo>
                    <a:pt x="34" y="1521"/>
                  </a:lnTo>
                  <a:lnTo>
                    <a:pt x="46" y="1420"/>
                  </a:lnTo>
                  <a:lnTo>
                    <a:pt x="60" y="1322"/>
                  </a:lnTo>
                  <a:lnTo>
                    <a:pt x="76" y="1226"/>
                  </a:lnTo>
                  <a:lnTo>
                    <a:pt x="92" y="1133"/>
                  </a:lnTo>
                  <a:lnTo>
                    <a:pt x="110" y="1042"/>
                  </a:lnTo>
                  <a:lnTo>
                    <a:pt x="131" y="954"/>
                  </a:lnTo>
                  <a:lnTo>
                    <a:pt x="151" y="870"/>
                  </a:lnTo>
                  <a:lnTo>
                    <a:pt x="173" y="788"/>
                  </a:lnTo>
                  <a:lnTo>
                    <a:pt x="198" y="709"/>
                  </a:lnTo>
                  <a:lnTo>
                    <a:pt x="223" y="634"/>
                  </a:lnTo>
                  <a:lnTo>
                    <a:pt x="249" y="562"/>
                  </a:lnTo>
                  <a:lnTo>
                    <a:pt x="277" y="494"/>
                  </a:lnTo>
                  <a:lnTo>
                    <a:pt x="306" y="431"/>
                  </a:lnTo>
                  <a:lnTo>
                    <a:pt x="336" y="370"/>
                  </a:lnTo>
                  <a:lnTo>
                    <a:pt x="366" y="314"/>
                  </a:lnTo>
                  <a:lnTo>
                    <a:pt x="398" y="261"/>
                  </a:lnTo>
                  <a:lnTo>
                    <a:pt x="431" y="214"/>
                  </a:lnTo>
                  <a:lnTo>
                    <a:pt x="465" y="171"/>
                  </a:lnTo>
                  <a:lnTo>
                    <a:pt x="499" y="132"/>
                  </a:lnTo>
                  <a:lnTo>
                    <a:pt x="535" y="98"/>
                  </a:lnTo>
                  <a:lnTo>
                    <a:pt x="571" y="69"/>
                  </a:lnTo>
                  <a:lnTo>
                    <a:pt x="608" y="44"/>
                  </a:lnTo>
                  <a:lnTo>
                    <a:pt x="646" y="26"/>
                  </a:lnTo>
                  <a:lnTo>
                    <a:pt x="684" y="11"/>
                  </a:lnTo>
                  <a:lnTo>
                    <a:pt x="723" y="3"/>
                  </a:lnTo>
                  <a:lnTo>
                    <a:pt x="762" y="0"/>
                  </a:lnTo>
                  <a:lnTo>
                    <a:pt x="801" y="3"/>
                  </a:lnTo>
                  <a:lnTo>
                    <a:pt x="840" y="11"/>
                  </a:lnTo>
                  <a:lnTo>
                    <a:pt x="878" y="26"/>
                  </a:lnTo>
                  <a:lnTo>
                    <a:pt x="914" y="44"/>
                  </a:lnTo>
                  <a:lnTo>
                    <a:pt x="952" y="69"/>
                  </a:lnTo>
                  <a:lnTo>
                    <a:pt x="988" y="98"/>
                  </a:lnTo>
                  <a:lnTo>
                    <a:pt x="1023" y="132"/>
                  </a:lnTo>
                  <a:lnTo>
                    <a:pt x="1059" y="171"/>
                  </a:lnTo>
                  <a:lnTo>
                    <a:pt x="1092" y="214"/>
                  </a:lnTo>
                  <a:lnTo>
                    <a:pt x="1124" y="261"/>
                  </a:lnTo>
                  <a:lnTo>
                    <a:pt x="1156" y="314"/>
                  </a:lnTo>
                  <a:lnTo>
                    <a:pt x="1187" y="370"/>
                  </a:lnTo>
                  <a:lnTo>
                    <a:pt x="1217" y="431"/>
                  </a:lnTo>
                  <a:lnTo>
                    <a:pt x="1245" y="494"/>
                  </a:lnTo>
                  <a:lnTo>
                    <a:pt x="1273" y="562"/>
                  </a:lnTo>
                  <a:lnTo>
                    <a:pt x="1300" y="634"/>
                  </a:lnTo>
                  <a:lnTo>
                    <a:pt x="1325" y="709"/>
                  </a:lnTo>
                  <a:lnTo>
                    <a:pt x="1349" y="788"/>
                  </a:lnTo>
                  <a:lnTo>
                    <a:pt x="1371" y="870"/>
                  </a:lnTo>
                  <a:lnTo>
                    <a:pt x="1393" y="954"/>
                  </a:lnTo>
                  <a:lnTo>
                    <a:pt x="1413" y="1042"/>
                  </a:lnTo>
                  <a:lnTo>
                    <a:pt x="1431" y="1133"/>
                  </a:lnTo>
                  <a:lnTo>
                    <a:pt x="1448" y="1226"/>
                  </a:lnTo>
                  <a:lnTo>
                    <a:pt x="1463" y="1322"/>
                  </a:lnTo>
                  <a:lnTo>
                    <a:pt x="1477" y="1420"/>
                  </a:lnTo>
                  <a:lnTo>
                    <a:pt x="1488" y="1521"/>
                  </a:lnTo>
                  <a:lnTo>
                    <a:pt x="1499" y="1623"/>
                  </a:lnTo>
                  <a:lnTo>
                    <a:pt x="1508" y="1728"/>
                  </a:lnTo>
                  <a:lnTo>
                    <a:pt x="1514" y="1834"/>
                  </a:lnTo>
                  <a:lnTo>
                    <a:pt x="1519" y="1943"/>
                  </a:lnTo>
                  <a:lnTo>
                    <a:pt x="1523" y="2052"/>
                  </a:lnTo>
                  <a:lnTo>
                    <a:pt x="1523" y="2163"/>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0" name="Freeform 9">
              <a:extLst>
                <a:ext uri="{FF2B5EF4-FFF2-40B4-BE49-F238E27FC236}">
                  <a16:creationId xmlns:a16="http://schemas.microsoft.com/office/drawing/2014/main" id="{84717A0F-8C7A-686C-F495-66759C3C624B}"/>
                </a:ext>
              </a:extLst>
            </p:cNvPr>
            <p:cNvSpPr>
              <a:spLocks/>
            </p:cNvSpPr>
            <p:nvPr/>
          </p:nvSpPr>
          <p:spPr bwMode="auto">
            <a:xfrm>
              <a:off x="10945692" y="3026292"/>
              <a:ext cx="331909" cy="944539"/>
            </a:xfrm>
            <a:custGeom>
              <a:avLst/>
              <a:gdLst>
                <a:gd name="T0" fmla="*/ 1002 w 1005"/>
                <a:gd name="T1" fmla="*/ 1574 h 2856"/>
                <a:gd name="T2" fmla="*/ 989 w 1005"/>
                <a:gd name="T3" fmla="*/ 1785 h 2856"/>
                <a:gd name="T4" fmla="*/ 966 w 1005"/>
                <a:gd name="T5" fmla="*/ 1985 h 2856"/>
                <a:gd name="T6" fmla="*/ 933 w 1005"/>
                <a:gd name="T7" fmla="*/ 2169 h 2856"/>
                <a:gd name="T8" fmla="*/ 890 w 1005"/>
                <a:gd name="T9" fmla="*/ 2337 h 2856"/>
                <a:gd name="T10" fmla="*/ 840 w 1005"/>
                <a:gd name="T11" fmla="*/ 2486 h 2856"/>
                <a:gd name="T12" fmla="*/ 784 w 1005"/>
                <a:gd name="T13" fmla="*/ 2613 h 2856"/>
                <a:gd name="T14" fmla="*/ 720 w 1005"/>
                <a:gd name="T15" fmla="*/ 2716 h 2856"/>
                <a:gd name="T16" fmla="*/ 652 w 1005"/>
                <a:gd name="T17" fmla="*/ 2792 h 2856"/>
                <a:gd name="T18" fmla="*/ 579 w 1005"/>
                <a:gd name="T19" fmla="*/ 2841 h 2856"/>
                <a:gd name="T20" fmla="*/ 502 w 1005"/>
                <a:gd name="T21" fmla="*/ 2856 h 2856"/>
                <a:gd name="T22" fmla="*/ 426 w 1005"/>
                <a:gd name="T23" fmla="*/ 2841 h 2856"/>
                <a:gd name="T24" fmla="*/ 353 w 1005"/>
                <a:gd name="T25" fmla="*/ 2792 h 2856"/>
                <a:gd name="T26" fmla="*/ 285 w 1005"/>
                <a:gd name="T27" fmla="*/ 2716 h 2856"/>
                <a:gd name="T28" fmla="*/ 221 w 1005"/>
                <a:gd name="T29" fmla="*/ 2613 h 2856"/>
                <a:gd name="T30" fmla="*/ 165 w 1005"/>
                <a:gd name="T31" fmla="*/ 2486 h 2856"/>
                <a:gd name="T32" fmla="*/ 115 w 1005"/>
                <a:gd name="T33" fmla="*/ 2337 h 2856"/>
                <a:gd name="T34" fmla="*/ 72 w 1005"/>
                <a:gd name="T35" fmla="*/ 2169 h 2856"/>
                <a:gd name="T36" fmla="*/ 39 w 1005"/>
                <a:gd name="T37" fmla="*/ 1985 h 2856"/>
                <a:gd name="T38" fmla="*/ 16 w 1005"/>
                <a:gd name="T39" fmla="*/ 1785 h 2856"/>
                <a:gd name="T40" fmla="*/ 2 w 1005"/>
                <a:gd name="T41" fmla="*/ 1574 h 2856"/>
                <a:gd name="T42" fmla="*/ 0 w 1005"/>
                <a:gd name="T43" fmla="*/ 1354 h 2856"/>
                <a:gd name="T44" fmla="*/ 10 w 1005"/>
                <a:gd name="T45" fmla="*/ 1140 h 2856"/>
                <a:gd name="T46" fmla="*/ 31 w 1005"/>
                <a:gd name="T47" fmla="*/ 937 h 2856"/>
                <a:gd name="T48" fmla="*/ 60 w 1005"/>
                <a:gd name="T49" fmla="*/ 747 h 2856"/>
                <a:gd name="T50" fmla="*/ 99 w 1005"/>
                <a:gd name="T51" fmla="*/ 574 h 2856"/>
                <a:gd name="T52" fmla="*/ 147 w 1005"/>
                <a:gd name="T53" fmla="*/ 418 h 2856"/>
                <a:gd name="T54" fmla="*/ 201 w 1005"/>
                <a:gd name="T55" fmla="*/ 284 h 2856"/>
                <a:gd name="T56" fmla="*/ 263 w 1005"/>
                <a:gd name="T57" fmla="*/ 171 h 2856"/>
                <a:gd name="T58" fmla="*/ 330 w 1005"/>
                <a:gd name="T59" fmla="*/ 86 h 2856"/>
                <a:gd name="T60" fmla="*/ 400 w 1005"/>
                <a:gd name="T61" fmla="*/ 29 h 2856"/>
                <a:gd name="T62" fmla="*/ 476 w 1005"/>
                <a:gd name="T63" fmla="*/ 1 h 2856"/>
                <a:gd name="T64" fmla="*/ 554 w 1005"/>
                <a:gd name="T65" fmla="*/ 7 h 2856"/>
                <a:gd name="T66" fmla="*/ 628 w 1005"/>
                <a:gd name="T67" fmla="*/ 45 h 2856"/>
                <a:gd name="T68" fmla="*/ 698 w 1005"/>
                <a:gd name="T69" fmla="*/ 112 h 2856"/>
                <a:gd name="T70" fmla="*/ 763 w 1005"/>
                <a:gd name="T71" fmla="*/ 207 h 2856"/>
                <a:gd name="T72" fmla="*/ 822 w 1005"/>
                <a:gd name="T73" fmla="*/ 325 h 2856"/>
                <a:gd name="T74" fmla="*/ 874 w 1005"/>
                <a:gd name="T75" fmla="*/ 468 h 2856"/>
                <a:gd name="T76" fmla="*/ 919 w 1005"/>
                <a:gd name="T77" fmla="*/ 629 h 2856"/>
                <a:gd name="T78" fmla="*/ 956 w 1005"/>
                <a:gd name="T79" fmla="*/ 809 h 2856"/>
                <a:gd name="T80" fmla="*/ 983 w 1005"/>
                <a:gd name="T81" fmla="*/ 1003 h 2856"/>
                <a:gd name="T82" fmla="*/ 999 w 1005"/>
                <a:gd name="T83" fmla="*/ 1210 h 2856"/>
                <a:gd name="T84" fmla="*/ 1005 w 1005"/>
                <a:gd name="T85" fmla="*/ 1427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5" h="2856">
                  <a:moveTo>
                    <a:pt x="1005" y="1427"/>
                  </a:moveTo>
                  <a:lnTo>
                    <a:pt x="1005" y="1502"/>
                  </a:lnTo>
                  <a:lnTo>
                    <a:pt x="1002" y="1574"/>
                  </a:lnTo>
                  <a:lnTo>
                    <a:pt x="999" y="1646"/>
                  </a:lnTo>
                  <a:lnTo>
                    <a:pt x="995" y="1716"/>
                  </a:lnTo>
                  <a:lnTo>
                    <a:pt x="989" y="1785"/>
                  </a:lnTo>
                  <a:lnTo>
                    <a:pt x="983" y="1853"/>
                  </a:lnTo>
                  <a:lnTo>
                    <a:pt x="974" y="1919"/>
                  </a:lnTo>
                  <a:lnTo>
                    <a:pt x="966" y="1985"/>
                  </a:lnTo>
                  <a:lnTo>
                    <a:pt x="956" y="2047"/>
                  </a:lnTo>
                  <a:lnTo>
                    <a:pt x="945" y="2109"/>
                  </a:lnTo>
                  <a:lnTo>
                    <a:pt x="933" y="2169"/>
                  </a:lnTo>
                  <a:lnTo>
                    <a:pt x="919" y="2227"/>
                  </a:lnTo>
                  <a:lnTo>
                    <a:pt x="905" y="2282"/>
                  </a:lnTo>
                  <a:lnTo>
                    <a:pt x="890" y="2337"/>
                  </a:lnTo>
                  <a:lnTo>
                    <a:pt x="874" y="2388"/>
                  </a:lnTo>
                  <a:lnTo>
                    <a:pt x="858" y="2438"/>
                  </a:lnTo>
                  <a:lnTo>
                    <a:pt x="840" y="2486"/>
                  </a:lnTo>
                  <a:lnTo>
                    <a:pt x="822" y="2531"/>
                  </a:lnTo>
                  <a:lnTo>
                    <a:pt x="803" y="2572"/>
                  </a:lnTo>
                  <a:lnTo>
                    <a:pt x="784" y="2613"/>
                  </a:lnTo>
                  <a:lnTo>
                    <a:pt x="763" y="2649"/>
                  </a:lnTo>
                  <a:lnTo>
                    <a:pt x="742" y="2685"/>
                  </a:lnTo>
                  <a:lnTo>
                    <a:pt x="720" y="2716"/>
                  </a:lnTo>
                  <a:lnTo>
                    <a:pt x="698" y="2744"/>
                  </a:lnTo>
                  <a:lnTo>
                    <a:pt x="675" y="2770"/>
                  </a:lnTo>
                  <a:lnTo>
                    <a:pt x="652" y="2792"/>
                  </a:lnTo>
                  <a:lnTo>
                    <a:pt x="628" y="2811"/>
                  </a:lnTo>
                  <a:lnTo>
                    <a:pt x="603" y="2827"/>
                  </a:lnTo>
                  <a:lnTo>
                    <a:pt x="579" y="2841"/>
                  </a:lnTo>
                  <a:lnTo>
                    <a:pt x="554" y="2849"/>
                  </a:lnTo>
                  <a:lnTo>
                    <a:pt x="529" y="2855"/>
                  </a:lnTo>
                  <a:lnTo>
                    <a:pt x="502" y="2856"/>
                  </a:lnTo>
                  <a:lnTo>
                    <a:pt x="476" y="2855"/>
                  </a:lnTo>
                  <a:lnTo>
                    <a:pt x="451" y="2849"/>
                  </a:lnTo>
                  <a:lnTo>
                    <a:pt x="426" y="2841"/>
                  </a:lnTo>
                  <a:lnTo>
                    <a:pt x="400" y="2827"/>
                  </a:lnTo>
                  <a:lnTo>
                    <a:pt x="377" y="2811"/>
                  </a:lnTo>
                  <a:lnTo>
                    <a:pt x="353" y="2792"/>
                  </a:lnTo>
                  <a:lnTo>
                    <a:pt x="330" y="2770"/>
                  </a:lnTo>
                  <a:lnTo>
                    <a:pt x="306" y="2744"/>
                  </a:lnTo>
                  <a:lnTo>
                    <a:pt x="285" y="2716"/>
                  </a:lnTo>
                  <a:lnTo>
                    <a:pt x="263" y="2685"/>
                  </a:lnTo>
                  <a:lnTo>
                    <a:pt x="242" y="2649"/>
                  </a:lnTo>
                  <a:lnTo>
                    <a:pt x="221" y="2613"/>
                  </a:lnTo>
                  <a:lnTo>
                    <a:pt x="201" y="2572"/>
                  </a:lnTo>
                  <a:lnTo>
                    <a:pt x="182" y="2531"/>
                  </a:lnTo>
                  <a:lnTo>
                    <a:pt x="165" y="2486"/>
                  </a:lnTo>
                  <a:lnTo>
                    <a:pt x="147" y="2438"/>
                  </a:lnTo>
                  <a:lnTo>
                    <a:pt x="131" y="2388"/>
                  </a:lnTo>
                  <a:lnTo>
                    <a:pt x="115" y="2337"/>
                  </a:lnTo>
                  <a:lnTo>
                    <a:pt x="99" y="2282"/>
                  </a:lnTo>
                  <a:lnTo>
                    <a:pt x="85" y="2227"/>
                  </a:lnTo>
                  <a:lnTo>
                    <a:pt x="72" y="2169"/>
                  </a:lnTo>
                  <a:lnTo>
                    <a:pt x="60" y="2109"/>
                  </a:lnTo>
                  <a:lnTo>
                    <a:pt x="49" y="2047"/>
                  </a:lnTo>
                  <a:lnTo>
                    <a:pt x="39" y="1985"/>
                  </a:lnTo>
                  <a:lnTo>
                    <a:pt x="31" y="1919"/>
                  </a:lnTo>
                  <a:lnTo>
                    <a:pt x="22" y="1853"/>
                  </a:lnTo>
                  <a:lnTo>
                    <a:pt x="16" y="1785"/>
                  </a:lnTo>
                  <a:lnTo>
                    <a:pt x="10" y="1716"/>
                  </a:lnTo>
                  <a:lnTo>
                    <a:pt x="5" y="1646"/>
                  </a:lnTo>
                  <a:lnTo>
                    <a:pt x="2" y="1574"/>
                  </a:lnTo>
                  <a:lnTo>
                    <a:pt x="0" y="1502"/>
                  </a:lnTo>
                  <a:lnTo>
                    <a:pt x="0" y="1429"/>
                  </a:lnTo>
                  <a:lnTo>
                    <a:pt x="0" y="1354"/>
                  </a:lnTo>
                  <a:lnTo>
                    <a:pt x="2" y="1282"/>
                  </a:lnTo>
                  <a:lnTo>
                    <a:pt x="5" y="1210"/>
                  </a:lnTo>
                  <a:lnTo>
                    <a:pt x="10" y="1140"/>
                  </a:lnTo>
                  <a:lnTo>
                    <a:pt x="16" y="1071"/>
                  </a:lnTo>
                  <a:lnTo>
                    <a:pt x="22" y="1003"/>
                  </a:lnTo>
                  <a:lnTo>
                    <a:pt x="31" y="937"/>
                  </a:lnTo>
                  <a:lnTo>
                    <a:pt x="39" y="871"/>
                  </a:lnTo>
                  <a:lnTo>
                    <a:pt x="49" y="809"/>
                  </a:lnTo>
                  <a:lnTo>
                    <a:pt x="60" y="747"/>
                  </a:lnTo>
                  <a:lnTo>
                    <a:pt x="72" y="687"/>
                  </a:lnTo>
                  <a:lnTo>
                    <a:pt x="85" y="629"/>
                  </a:lnTo>
                  <a:lnTo>
                    <a:pt x="99" y="574"/>
                  </a:lnTo>
                  <a:lnTo>
                    <a:pt x="115" y="519"/>
                  </a:lnTo>
                  <a:lnTo>
                    <a:pt x="131" y="468"/>
                  </a:lnTo>
                  <a:lnTo>
                    <a:pt x="147" y="418"/>
                  </a:lnTo>
                  <a:lnTo>
                    <a:pt x="165" y="370"/>
                  </a:lnTo>
                  <a:lnTo>
                    <a:pt x="182" y="325"/>
                  </a:lnTo>
                  <a:lnTo>
                    <a:pt x="201" y="284"/>
                  </a:lnTo>
                  <a:lnTo>
                    <a:pt x="221" y="243"/>
                  </a:lnTo>
                  <a:lnTo>
                    <a:pt x="242" y="207"/>
                  </a:lnTo>
                  <a:lnTo>
                    <a:pt x="263" y="171"/>
                  </a:lnTo>
                  <a:lnTo>
                    <a:pt x="285" y="140"/>
                  </a:lnTo>
                  <a:lnTo>
                    <a:pt x="306" y="112"/>
                  </a:lnTo>
                  <a:lnTo>
                    <a:pt x="330" y="86"/>
                  </a:lnTo>
                  <a:lnTo>
                    <a:pt x="353" y="64"/>
                  </a:lnTo>
                  <a:lnTo>
                    <a:pt x="377" y="45"/>
                  </a:lnTo>
                  <a:lnTo>
                    <a:pt x="400" y="29"/>
                  </a:lnTo>
                  <a:lnTo>
                    <a:pt x="426" y="15"/>
                  </a:lnTo>
                  <a:lnTo>
                    <a:pt x="451" y="7"/>
                  </a:lnTo>
                  <a:lnTo>
                    <a:pt x="476" y="1"/>
                  </a:lnTo>
                  <a:lnTo>
                    <a:pt x="502" y="0"/>
                  </a:lnTo>
                  <a:lnTo>
                    <a:pt x="529" y="1"/>
                  </a:lnTo>
                  <a:lnTo>
                    <a:pt x="554" y="7"/>
                  </a:lnTo>
                  <a:lnTo>
                    <a:pt x="579" y="15"/>
                  </a:lnTo>
                  <a:lnTo>
                    <a:pt x="603" y="29"/>
                  </a:lnTo>
                  <a:lnTo>
                    <a:pt x="628" y="45"/>
                  </a:lnTo>
                  <a:lnTo>
                    <a:pt x="652" y="64"/>
                  </a:lnTo>
                  <a:lnTo>
                    <a:pt x="675" y="86"/>
                  </a:lnTo>
                  <a:lnTo>
                    <a:pt x="698" y="112"/>
                  </a:lnTo>
                  <a:lnTo>
                    <a:pt x="720" y="140"/>
                  </a:lnTo>
                  <a:lnTo>
                    <a:pt x="742" y="171"/>
                  </a:lnTo>
                  <a:lnTo>
                    <a:pt x="763" y="207"/>
                  </a:lnTo>
                  <a:lnTo>
                    <a:pt x="784" y="243"/>
                  </a:lnTo>
                  <a:lnTo>
                    <a:pt x="803" y="284"/>
                  </a:lnTo>
                  <a:lnTo>
                    <a:pt x="822" y="325"/>
                  </a:lnTo>
                  <a:lnTo>
                    <a:pt x="840" y="370"/>
                  </a:lnTo>
                  <a:lnTo>
                    <a:pt x="858" y="418"/>
                  </a:lnTo>
                  <a:lnTo>
                    <a:pt x="874" y="468"/>
                  </a:lnTo>
                  <a:lnTo>
                    <a:pt x="890" y="519"/>
                  </a:lnTo>
                  <a:lnTo>
                    <a:pt x="905" y="574"/>
                  </a:lnTo>
                  <a:lnTo>
                    <a:pt x="919" y="629"/>
                  </a:lnTo>
                  <a:lnTo>
                    <a:pt x="933" y="687"/>
                  </a:lnTo>
                  <a:lnTo>
                    <a:pt x="945" y="747"/>
                  </a:lnTo>
                  <a:lnTo>
                    <a:pt x="956" y="809"/>
                  </a:lnTo>
                  <a:lnTo>
                    <a:pt x="966" y="871"/>
                  </a:lnTo>
                  <a:lnTo>
                    <a:pt x="974" y="937"/>
                  </a:lnTo>
                  <a:lnTo>
                    <a:pt x="983" y="1003"/>
                  </a:lnTo>
                  <a:lnTo>
                    <a:pt x="989" y="1071"/>
                  </a:lnTo>
                  <a:lnTo>
                    <a:pt x="995" y="1140"/>
                  </a:lnTo>
                  <a:lnTo>
                    <a:pt x="999" y="1210"/>
                  </a:lnTo>
                  <a:lnTo>
                    <a:pt x="1002" y="1282"/>
                  </a:lnTo>
                  <a:lnTo>
                    <a:pt x="1005" y="1354"/>
                  </a:lnTo>
                  <a:lnTo>
                    <a:pt x="1005" y="142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1" name="Freeform 10">
              <a:extLst>
                <a:ext uri="{FF2B5EF4-FFF2-40B4-BE49-F238E27FC236}">
                  <a16:creationId xmlns:a16="http://schemas.microsoft.com/office/drawing/2014/main" id="{D3B87641-0C68-1DA6-E379-A2B46C111AF2}"/>
                </a:ext>
              </a:extLst>
            </p:cNvPr>
            <p:cNvSpPr>
              <a:spLocks/>
            </p:cNvSpPr>
            <p:nvPr/>
          </p:nvSpPr>
          <p:spPr bwMode="auto">
            <a:xfrm>
              <a:off x="11015046" y="3287197"/>
              <a:ext cx="148616" cy="422731"/>
            </a:xfrm>
            <a:custGeom>
              <a:avLst/>
              <a:gdLst>
                <a:gd name="T0" fmla="*/ 449 w 450"/>
                <a:gd name="T1" fmla="*/ 705 h 1280"/>
                <a:gd name="T2" fmla="*/ 440 w 450"/>
                <a:gd name="T3" fmla="*/ 831 h 1280"/>
                <a:gd name="T4" fmla="*/ 423 w 450"/>
                <a:gd name="T5" fmla="*/ 945 h 1280"/>
                <a:gd name="T6" fmla="*/ 405 w 450"/>
                <a:gd name="T7" fmla="*/ 1022 h 1280"/>
                <a:gd name="T8" fmla="*/ 392 w 450"/>
                <a:gd name="T9" fmla="*/ 1070 h 1280"/>
                <a:gd name="T10" fmla="*/ 377 w 450"/>
                <a:gd name="T11" fmla="*/ 1114 h 1280"/>
                <a:gd name="T12" fmla="*/ 360 w 450"/>
                <a:gd name="T13" fmla="*/ 1153 h 1280"/>
                <a:gd name="T14" fmla="*/ 341 w 450"/>
                <a:gd name="T15" fmla="*/ 1187 h 1280"/>
                <a:gd name="T16" fmla="*/ 323 w 450"/>
                <a:gd name="T17" fmla="*/ 1216 h 1280"/>
                <a:gd name="T18" fmla="*/ 302 w 450"/>
                <a:gd name="T19" fmla="*/ 1241 h 1280"/>
                <a:gd name="T20" fmla="*/ 282 w 450"/>
                <a:gd name="T21" fmla="*/ 1260 h 1280"/>
                <a:gd name="T22" fmla="*/ 260 w 450"/>
                <a:gd name="T23" fmla="*/ 1272 h 1280"/>
                <a:gd name="T24" fmla="*/ 236 w 450"/>
                <a:gd name="T25" fmla="*/ 1280 h 1280"/>
                <a:gd name="T26" fmla="*/ 213 w 450"/>
                <a:gd name="T27" fmla="*/ 1280 h 1280"/>
                <a:gd name="T28" fmla="*/ 191 w 450"/>
                <a:gd name="T29" fmla="*/ 1272 h 1280"/>
                <a:gd name="T30" fmla="*/ 169 w 450"/>
                <a:gd name="T31" fmla="*/ 1260 h 1280"/>
                <a:gd name="T32" fmla="*/ 147 w 450"/>
                <a:gd name="T33" fmla="*/ 1241 h 1280"/>
                <a:gd name="T34" fmla="*/ 128 w 450"/>
                <a:gd name="T35" fmla="*/ 1216 h 1280"/>
                <a:gd name="T36" fmla="*/ 108 w 450"/>
                <a:gd name="T37" fmla="*/ 1187 h 1280"/>
                <a:gd name="T38" fmla="*/ 90 w 450"/>
                <a:gd name="T39" fmla="*/ 1153 h 1280"/>
                <a:gd name="T40" fmla="*/ 74 w 450"/>
                <a:gd name="T41" fmla="*/ 1114 h 1280"/>
                <a:gd name="T42" fmla="*/ 58 w 450"/>
                <a:gd name="T43" fmla="*/ 1070 h 1280"/>
                <a:gd name="T44" fmla="*/ 45 w 450"/>
                <a:gd name="T45" fmla="*/ 1022 h 1280"/>
                <a:gd name="T46" fmla="*/ 26 w 450"/>
                <a:gd name="T47" fmla="*/ 945 h 1280"/>
                <a:gd name="T48" fmla="*/ 9 w 450"/>
                <a:gd name="T49" fmla="*/ 831 h 1280"/>
                <a:gd name="T50" fmla="*/ 1 w 450"/>
                <a:gd name="T51" fmla="*/ 705 h 1280"/>
                <a:gd name="T52" fmla="*/ 1 w 450"/>
                <a:gd name="T53" fmla="*/ 575 h 1280"/>
                <a:gd name="T54" fmla="*/ 9 w 450"/>
                <a:gd name="T55" fmla="*/ 449 h 1280"/>
                <a:gd name="T56" fmla="*/ 26 w 450"/>
                <a:gd name="T57" fmla="*/ 335 h 1280"/>
                <a:gd name="T58" fmla="*/ 45 w 450"/>
                <a:gd name="T59" fmla="*/ 258 h 1280"/>
                <a:gd name="T60" fmla="*/ 58 w 450"/>
                <a:gd name="T61" fmla="*/ 210 h 1280"/>
                <a:gd name="T62" fmla="*/ 74 w 450"/>
                <a:gd name="T63" fmla="*/ 166 h 1280"/>
                <a:gd name="T64" fmla="*/ 90 w 450"/>
                <a:gd name="T65" fmla="*/ 127 h 1280"/>
                <a:gd name="T66" fmla="*/ 108 w 450"/>
                <a:gd name="T67" fmla="*/ 93 h 1280"/>
                <a:gd name="T68" fmla="*/ 128 w 450"/>
                <a:gd name="T69" fmla="*/ 64 h 1280"/>
                <a:gd name="T70" fmla="*/ 147 w 450"/>
                <a:gd name="T71" fmla="*/ 39 h 1280"/>
                <a:gd name="T72" fmla="*/ 169 w 450"/>
                <a:gd name="T73" fmla="*/ 20 h 1280"/>
                <a:gd name="T74" fmla="*/ 191 w 450"/>
                <a:gd name="T75" fmla="*/ 8 h 1280"/>
                <a:gd name="T76" fmla="*/ 213 w 450"/>
                <a:gd name="T77" fmla="*/ 0 h 1280"/>
                <a:gd name="T78" fmla="*/ 236 w 450"/>
                <a:gd name="T79" fmla="*/ 0 h 1280"/>
                <a:gd name="T80" fmla="*/ 260 w 450"/>
                <a:gd name="T81" fmla="*/ 8 h 1280"/>
                <a:gd name="T82" fmla="*/ 282 w 450"/>
                <a:gd name="T83" fmla="*/ 20 h 1280"/>
                <a:gd name="T84" fmla="*/ 302 w 450"/>
                <a:gd name="T85" fmla="*/ 39 h 1280"/>
                <a:gd name="T86" fmla="*/ 323 w 450"/>
                <a:gd name="T87" fmla="*/ 64 h 1280"/>
                <a:gd name="T88" fmla="*/ 341 w 450"/>
                <a:gd name="T89" fmla="*/ 93 h 1280"/>
                <a:gd name="T90" fmla="*/ 360 w 450"/>
                <a:gd name="T91" fmla="*/ 127 h 1280"/>
                <a:gd name="T92" fmla="*/ 377 w 450"/>
                <a:gd name="T93" fmla="*/ 166 h 1280"/>
                <a:gd name="T94" fmla="*/ 392 w 450"/>
                <a:gd name="T95" fmla="*/ 210 h 1280"/>
                <a:gd name="T96" fmla="*/ 405 w 450"/>
                <a:gd name="T97" fmla="*/ 258 h 1280"/>
                <a:gd name="T98" fmla="*/ 423 w 450"/>
                <a:gd name="T99" fmla="*/ 335 h 1280"/>
                <a:gd name="T100" fmla="*/ 440 w 450"/>
                <a:gd name="T101" fmla="*/ 449 h 1280"/>
                <a:gd name="T102" fmla="*/ 449 w 450"/>
                <a:gd name="T103" fmla="*/ 575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0" h="1280">
                  <a:moveTo>
                    <a:pt x="450" y="639"/>
                  </a:moveTo>
                  <a:lnTo>
                    <a:pt x="449" y="705"/>
                  </a:lnTo>
                  <a:lnTo>
                    <a:pt x="445" y="769"/>
                  </a:lnTo>
                  <a:lnTo>
                    <a:pt x="440" y="831"/>
                  </a:lnTo>
                  <a:lnTo>
                    <a:pt x="433" y="889"/>
                  </a:lnTo>
                  <a:lnTo>
                    <a:pt x="423" y="945"/>
                  </a:lnTo>
                  <a:lnTo>
                    <a:pt x="412" y="998"/>
                  </a:lnTo>
                  <a:lnTo>
                    <a:pt x="405" y="1022"/>
                  </a:lnTo>
                  <a:lnTo>
                    <a:pt x="399" y="1047"/>
                  </a:lnTo>
                  <a:lnTo>
                    <a:pt x="392" y="1070"/>
                  </a:lnTo>
                  <a:lnTo>
                    <a:pt x="384" y="1093"/>
                  </a:lnTo>
                  <a:lnTo>
                    <a:pt x="377" y="1114"/>
                  </a:lnTo>
                  <a:lnTo>
                    <a:pt x="368" y="1133"/>
                  </a:lnTo>
                  <a:lnTo>
                    <a:pt x="360" y="1153"/>
                  </a:lnTo>
                  <a:lnTo>
                    <a:pt x="351" y="1171"/>
                  </a:lnTo>
                  <a:lnTo>
                    <a:pt x="341" y="1187"/>
                  </a:lnTo>
                  <a:lnTo>
                    <a:pt x="333" y="1203"/>
                  </a:lnTo>
                  <a:lnTo>
                    <a:pt x="323" y="1216"/>
                  </a:lnTo>
                  <a:lnTo>
                    <a:pt x="312" y="1230"/>
                  </a:lnTo>
                  <a:lnTo>
                    <a:pt x="302" y="1241"/>
                  </a:lnTo>
                  <a:lnTo>
                    <a:pt x="291" y="1252"/>
                  </a:lnTo>
                  <a:lnTo>
                    <a:pt x="282" y="1260"/>
                  </a:lnTo>
                  <a:lnTo>
                    <a:pt x="271" y="1267"/>
                  </a:lnTo>
                  <a:lnTo>
                    <a:pt x="260" y="1272"/>
                  </a:lnTo>
                  <a:lnTo>
                    <a:pt x="247" y="1276"/>
                  </a:lnTo>
                  <a:lnTo>
                    <a:pt x="236" y="1280"/>
                  </a:lnTo>
                  <a:lnTo>
                    <a:pt x="225" y="1280"/>
                  </a:lnTo>
                  <a:lnTo>
                    <a:pt x="213" y="1280"/>
                  </a:lnTo>
                  <a:lnTo>
                    <a:pt x="202" y="1276"/>
                  </a:lnTo>
                  <a:lnTo>
                    <a:pt x="191" y="1272"/>
                  </a:lnTo>
                  <a:lnTo>
                    <a:pt x="179" y="1267"/>
                  </a:lnTo>
                  <a:lnTo>
                    <a:pt x="169" y="1260"/>
                  </a:lnTo>
                  <a:lnTo>
                    <a:pt x="158" y="1252"/>
                  </a:lnTo>
                  <a:lnTo>
                    <a:pt x="147" y="1241"/>
                  </a:lnTo>
                  <a:lnTo>
                    <a:pt x="138" y="1230"/>
                  </a:lnTo>
                  <a:lnTo>
                    <a:pt x="128" y="1216"/>
                  </a:lnTo>
                  <a:lnTo>
                    <a:pt x="118" y="1203"/>
                  </a:lnTo>
                  <a:lnTo>
                    <a:pt x="108" y="1187"/>
                  </a:lnTo>
                  <a:lnTo>
                    <a:pt x="100" y="1171"/>
                  </a:lnTo>
                  <a:lnTo>
                    <a:pt x="90" y="1153"/>
                  </a:lnTo>
                  <a:lnTo>
                    <a:pt x="81" y="1133"/>
                  </a:lnTo>
                  <a:lnTo>
                    <a:pt x="74" y="1114"/>
                  </a:lnTo>
                  <a:lnTo>
                    <a:pt x="66" y="1093"/>
                  </a:lnTo>
                  <a:lnTo>
                    <a:pt x="58" y="1070"/>
                  </a:lnTo>
                  <a:lnTo>
                    <a:pt x="51" y="1047"/>
                  </a:lnTo>
                  <a:lnTo>
                    <a:pt x="45" y="1022"/>
                  </a:lnTo>
                  <a:lnTo>
                    <a:pt x="39" y="998"/>
                  </a:lnTo>
                  <a:lnTo>
                    <a:pt x="26" y="945"/>
                  </a:lnTo>
                  <a:lnTo>
                    <a:pt x="18" y="889"/>
                  </a:lnTo>
                  <a:lnTo>
                    <a:pt x="9" y="831"/>
                  </a:lnTo>
                  <a:lnTo>
                    <a:pt x="4" y="769"/>
                  </a:lnTo>
                  <a:lnTo>
                    <a:pt x="1" y="705"/>
                  </a:lnTo>
                  <a:lnTo>
                    <a:pt x="0" y="641"/>
                  </a:lnTo>
                  <a:lnTo>
                    <a:pt x="1" y="575"/>
                  </a:lnTo>
                  <a:lnTo>
                    <a:pt x="4" y="511"/>
                  </a:lnTo>
                  <a:lnTo>
                    <a:pt x="9" y="449"/>
                  </a:lnTo>
                  <a:lnTo>
                    <a:pt x="18" y="391"/>
                  </a:lnTo>
                  <a:lnTo>
                    <a:pt x="26" y="335"/>
                  </a:lnTo>
                  <a:lnTo>
                    <a:pt x="39" y="282"/>
                  </a:lnTo>
                  <a:lnTo>
                    <a:pt x="45" y="258"/>
                  </a:lnTo>
                  <a:lnTo>
                    <a:pt x="51" y="233"/>
                  </a:lnTo>
                  <a:lnTo>
                    <a:pt x="58" y="210"/>
                  </a:lnTo>
                  <a:lnTo>
                    <a:pt x="66" y="187"/>
                  </a:lnTo>
                  <a:lnTo>
                    <a:pt x="74" y="166"/>
                  </a:lnTo>
                  <a:lnTo>
                    <a:pt x="81" y="147"/>
                  </a:lnTo>
                  <a:lnTo>
                    <a:pt x="90" y="127"/>
                  </a:lnTo>
                  <a:lnTo>
                    <a:pt x="100" y="109"/>
                  </a:lnTo>
                  <a:lnTo>
                    <a:pt x="108" y="93"/>
                  </a:lnTo>
                  <a:lnTo>
                    <a:pt x="118" y="77"/>
                  </a:lnTo>
                  <a:lnTo>
                    <a:pt x="128" y="64"/>
                  </a:lnTo>
                  <a:lnTo>
                    <a:pt x="138" y="50"/>
                  </a:lnTo>
                  <a:lnTo>
                    <a:pt x="147" y="39"/>
                  </a:lnTo>
                  <a:lnTo>
                    <a:pt x="158" y="28"/>
                  </a:lnTo>
                  <a:lnTo>
                    <a:pt x="169" y="20"/>
                  </a:lnTo>
                  <a:lnTo>
                    <a:pt x="179" y="13"/>
                  </a:lnTo>
                  <a:lnTo>
                    <a:pt x="191" y="8"/>
                  </a:lnTo>
                  <a:lnTo>
                    <a:pt x="202" y="3"/>
                  </a:lnTo>
                  <a:lnTo>
                    <a:pt x="213" y="0"/>
                  </a:lnTo>
                  <a:lnTo>
                    <a:pt x="225" y="0"/>
                  </a:lnTo>
                  <a:lnTo>
                    <a:pt x="236" y="0"/>
                  </a:lnTo>
                  <a:lnTo>
                    <a:pt x="247" y="3"/>
                  </a:lnTo>
                  <a:lnTo>
                    <a:pt x="260" y="8"/>
                  </a:lnTo>
                  <a:lnTo>
                    <a:pt x="271" y="13"/>
                  </a:lnTo>
                  <a:lnTo>
                    <a:pt x="282" y="20"/>
                  </a:lnTo>
                  <a:lnTo>
                    <a:pt x="291" y="28"/>
                  </a:lnTo>
                  <a:lnTo>
                    <a:pt x="302" y="39"/>
                  </a:lnTo>
                  <a:lnTo>
                    <a:pt x="312" y="50"/>
                  </a:lnTo>
                  <a:lnTo>
                    <a:pt x="323" y="64"/>
                  </a:lnTo>
                  <a:lnTo>
                    <a:pt x="333" y="77"/>
                  </a:lnTo>
                  <a:lnTo>
                    <a:pt x="341" y="93"/>
                  </a:lnTo>
                  <a:lnTo>
                    <a:pt x="351" y="109"/>
                  </a:lnTo>
                  <a:lnTo>
                    <a:pt x="360" y="127"/>
                  </a:lnTo>
                  <a:lnTo>
                    <a:pt x="368" y="147"/>
                  </a:lnTo>
                  <a:lnTo>
                    <a:pt x="377" y="166"/>
                  </a:lnTo>
                  <a:lnTo>
                    <a:pt x="384" y="187"/>
                  </a:lnTo>
                  <a:lnTo>
                    <a:pt x="392" y="210"/>
                  </a:lnTo>
                  <a:lnTo>
                    <a:pt x="399" y="233"/>
                  </a:lnTo>
                  <a:lnTo>
                    <a:pt x="405" y="258"/>
                  </a:lnTo>
                  <a:lnTo>
                    <a:pt x="412" y="282"/>
                  </a:lnTo>
                  <a:lnTo>
                    <a:pt x="423" y="335"/>
                  </a:lnTo>
                  <a:lnTo>
                    <a:pt x="433" y="391"/>
                  </a:lnTo>
                  <a:lnTo>
                    <a:pt x="440" y="449"/>
                  </a:lnTo>
                  <a:lnTo>
                    <a:pt x="445" y="511"/>
                  </a:lnTo>
                  <a:lnTo>
                    <a:pt x="449" y="575"/>
                  </a:lnTo>
                  <a:lnTo>
                    <a:pt x="450" y="639"/>
                  </a:lnTo>
                  <a:close/>
                </a:path>
              </a:pathLst>
            </a:custGeom>
            <a:gradFill>
              <a:gsLst>
                <a:gs pos="0">
                  <a:schemeClr val="accent3">
                    <a:lumMod val="60000"/>
                    <a:lumOff val="40000"/>
                  </a:schemeClr>
                </a:gs>
                <a:gs pos="99000">
                  <a:schemeClr val="accent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grpSp>
      <p:grpSp>
        <p:nvGrpSpPr>
          <p:cNvPr id="52" name="Group 51">
            <a:extLst>
              <a:ext uri="{FF2B5EF4-FFF2-40B4-BE49-F238E27FC236}">
                <a16:creationId xmlns:a16="http://schemas.microsoft.com/office/drawing/2014/main" id="{8F9D026C-6E4E-7043-CA80-47C6E3671E7F}"/>
              </a:ext>
            </a:extLst>
          </p:cNvPr>
          <p:cNvGrpSpPr/>
          <p:nvPr/>
        </p:nvGrpSpPr>
        <p:grpSpPr>
          <a:xfrm rot="5400000">
            <a:off x="5602554" y="1975612"/>
            <a:ext cx="2723919" cy="1823330"/>
            <a:chOff x="5410559" y="1731679"/>
            <a:chExt cx="5279182" cy="3533766"/>
          </a:xfrm>
        </p:grpSpPr>
        <p:sp>
          <p:nvSpPr>
            <p:cNvPr id="53" name="Freeform 11">
              <a:extLst>
                <a:ext uri="{FF2B5EF4-FFF2-40B4-BE49-F238E27FC236}">
                  <a16:creationId xmlns:a16="http://schemas.microsoft.com/office/drawing/2014/main" id="{DE57CBCD-B34D-494A-999B-11B96AD02AD8}"/>
                </a:ext>
              </a:extLst>
            </p:cNvPr>
            <p:cNvSpPr>
              <a:spLocks/>
            </p:cNvSpPr>
            <p:nvPr/>
          </p:nvSpPr>
          <p:spPr bwMode="auto">
            <a:xfrm>
              <a:off x="10020968" y="3498562"/>
              <a:ext cx="668773" cy="34678"/>
            </a:xfrm>
            <a:custGeom>
              <a:avLst/>
              <a:gdLst>
                <a:gd name="T0" fmla="*/ 1880 w 2027"/>
                <a:gd name="T1" fmla="*/ 2 h 105"/>
                <a:gd name="T2" fmla="*/ 1880 w 2027"/>
                <a:gd name="T3" fmla="*/ 0 h 105"/>
                <a:gd name="T4" fmla="*/ 0 w 2027"/>
                <a:gd name="T5" fmla="*/ 0 h 105"/>
                <a:gd name="T6" fmla="*/ 0 w 2027"/>
                <a:gd name="T7" fmla="*/ 105 h 105"/>
                <a:gd name="T8" fmla="*/ 1880 w 2027"/>
                <a:gd name="T9" fmla="*/ 105 h 105"/>
                <a:gd name="T10" fmla="*/ 2027 w 2027"/>
                <a:gd name="T11" fmla="*/ 2 h 105"/>
                <a:gd name="T12" fmla="*/ 1880 w 2027"/>
                <a:gd name="T13" fmla="*/ 2 h 105"/>
              </a:gdLst>
              <a:ahLst/>
              <a:cxnLst>
                <a:cxn ang="0">
                  <a:pos x="T0" y="T1"/>
                </a:cxn>
                <a:cxn ang="0">
                  <a:pos x="T2" y="T3"/>
                </a:cxn>
                <a:cxn ang="0">
                  <a:pos x="T4" y="T5"/>
                </a:cxn>
                <a:cxn ang="0">
                  <a:pos x="T6" y="T7"/>
                </a:cxn>
                <a:cxn ang="0">
                  <a:pos x="T8" y="T9"/>
                </a:cxn>
                <a:cxn ang="0">
                  <a:pos x="T10" y="T11"/>
                </a:cxn>
                <a:cxn ang="0">
                  <a:pos x="T12" y="T13"/>
                </a:cxn>
              </a:cxnLst>
              <a:rect l="0" t="0" r="r" b="b"/>
              <a:pathLst>
                <a:path w="2027" h="105">
                  <a:moveTo>
                    <a:pt x="1880" y="2"/>
                  </a:moveTo>
                  <a:lnTo>
                    <a:pt x="1880" y="0"/>
                  </a:lnTo>
                  <a:lnTo>
                    <a:pt x="0" y="0"/>
                  </a:lnTo>
                  <a:lnTo>
                    <a:pt x="0" y="105"/>
                  </a:lnTo>
                  <a:lnTo>
                    <a:pt x="1880" y="105"/>
                  </a:lnTo>
                  <a:lnTo>
                    <a:pt x="2027" y="2"/>
                  </a:lnTo>
                  <a:lnTo>
                    <a:pt x="1880" y="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4" name="Freeform 12">
              <a:extLst>
                <a:ext uri="{FF2B5EF4-FFF2-40B4-BE49-F238E27FC236}">
                  <a16:creationId xmlns:a16="http://schemas.microsoft.com/office/drawing/2014/main" id="{629321F3-FD43-7AB4-4E30-E4097670B8EE}"/>
                </a:ext>
              </a:extLst>
            </p:cNvPr>
            <p:cNvSpPr>
              <a:spLocks/>
            </p:cNvSpPr>
            <p:nvPr/>
          </p:nvSpPr>
          <p:spPr bwMode="auto">
            <a:xfrm>
              <a:off x="10020968" y="3463885"/>
              <a:ext cx="668773" cy="34678"/>
            </a:xfrm>
            <a:custGeom>
              <a:avLst/>
              <a:gdLst>
                <a:gd name="T0" fmla="*/ 2027 w 2027"/>
                <a:gd name="T1" fmla="*/ 105 h 105"/>
                <a:gd name="T2" fmla="*/ 1880 w 2027"/>
                <a:gd name="T3" fmla="*/ 0 h 105"/>
                <a:gd name="T4" fmla="*/ 1880 w 2027"/>
                <a:gd name="T5" fmla="*/ 0 h 105"/>
                <a:gd name="T6" fmla="*/ 0 w 2027"/>
                <a:gd name="T7" fmla="*/ 0 h 105"/>
                <a:gd name="T8" fmla="*/ 0 w 2027"/>
                <a:gd name="T9" fmla="*/ 103 h 105"/>
                <a:gd name="T10" fmla="*/ 1963 w 2027"/>
                <a:gd name="T11" fmla="*/ 103 h 105"/>
                <a:gd name="T12" fmla="*/ 1963 w 2027"/>
                <a:gd name="T13" fmla="*/ 105 h 105"/>
                <a:gd name="T14" fmla="*/ 2027 w 2027"/>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7" h="105">
                  <a:moveTo>
                    <a:pt x="2027" y="105"/>
                  </a:moveTo>
                  <a:lnTo>
                    <a:pt x="1880" y="0"/>
                  </a:lnTo>
                  <a:lnTo>
                    <a:pt x="1880" y="0"/>
                  </a:lnTo>
                  <a:lnTo>
                    <a:pt x="0" y="0"/>
                  </a:lnTo>
                  <a:lnTo>
                    <a:pt x="0" y="103"/>
                  </a:lnTo>
                  <a:lnTo>
                    <a:pt x="1963" y="103"/>
                  </a:lnTo>
                  <a:lnTo>
                    <a:pt x="1963" y="105"/>
                  </a:lnTo>
                  <a:lnTo>
                    <a:pt x="2027" y="105"/>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5" name="Freeform 13">
              <a:extLst>
                <a:ext uri="{FF2B5EF4-FFF2-40B4-BE49-F238E27FC236}">
                  <a16:creationId xmlns:a16="http://schemas.microsoft.com/office/drawing/2014/main" id="{A4548091-FBE1-B41F-47BC-593865815C66}"/>
                </a:ext>
              </a:extLst>
            </p:cNvPr>
            <p:cNvSpPr>
              <a:spLocks/>
            </p:cNvSpPr>
            <p:nvPr/>
          </p:nvSpPr>
          <p:spPr bwMode="auto">
            <a:xfrm>
              <a:off x="5410559" y="3277289"/>
              <a:ext cx="2902973" cy="426033"/>
            </a:xfrm>
            <a:custGeom>
              <a:avLst/>
              <a:gdLst>
                <a:gd name="T0" fmla="*/ 6189 w 8790"/>
                <a:gd name="T1" fmla="*/ 0 h 1291"/>
                <a:gd name="T2" fmla="*/ 6189 w 8790"/>
                <a:gd name="T3" fmla="*/ 7 h 1291"/>
                <a:gd name="T4" fmla="*/ 0 w 8790"/>
                <a:gd name="T5" fmla="*/ 7 h 1291"/>
                <a:gd name="T6" fmla="*/ 778 w 8790"/>
                <a:gd name="T7" fmla="*/ 650 h 1291"/>
                <a:gd name="T8" fmla="*/ 0 w 8790"/>
                <a:gd name="T9" fmla="*/ 1291 h 1291"/>
                <a:gd name="T10" fmla="*/ 6189 w 8790"/>
                <a:gd name="T11" fmla="*/ 1291 h 1291"/>
                <a:gd name="T12" fmla="*/ 6189 w 8790"/>
                <a:gd name="T13" fmla="*/ 1283 h 1291"/>
                <a:gd name="T14" fmla="*/ 8790 w 8790"/>
                <a:gd name="T15" fmla="*/ 1283 h 1291"/>
                <a:gd name="T16" fmla="*/ 8790 w 8790"/>
                <a:gd name="T17" fmla="*/ 0 h 1291"/>
                <a:gd name="T18" fmla="*/ 6189 w 8790"/>
                <a:gd name="T19" fmla="*/ 0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90" h="1291">
                  <a:moveTo>
                    <a:pt x="6189" y="0"/>
                  </a:moveTo>
                  <a:lnTo>
                    <a:pt x="6189" y="7"/>
                  </a:lnTo>
                  <a:lnTo>
                    <a:pt x="0" y="7"/>
                  </a:lnTo>
                  <a:lnTo>
                    <a:pt x="778" y="650"/>
                  </a:lnTo>
                  <a:lnTo>
                    <a:pt x="0" y="1291"/>
                  </a:lnTo>
                  <a:lnTo>
                    <a:pt x="6189" y="1291"/>
                  </a:lnTo>
                  <a:lnTo>
                    <a:pt x="6189" y="1283"/>
                  </a:lnTo>
                  <a:lnTo>
                    <a:pt x="8790" y="1283"/>
                  </a:lnTo>
                  <a:lnTo>
                    <a:pt x="8790" y="0"/>
                  </a:lnTo>
                  <a:lnTo>
                    <a:pt x="6189" y="0"/>
                  </a:lnTo>
                  <a:close/>
                </a:path>
              </a:pathLst>
            </a:custGeom>
            <a:gradFill>
              <a:gsLst>
                <a:gs pos="0">
                  <a:schemeClr val="accent3">
                    <a:lumMod val="60000"/>
                    <a:lumOff val="40000"/>
                  </a:schemeClr>
                </a:gs>
                <a:gs pos="99000">
                  <a:schemeClr val="accent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dirty="0">
                <a:solidFill>
                  <a:schemeClr val="bg1"/>
                </a:solidFill>
                <a:latin typeface="Poppins" panose="02000000000000000000" pitchFamily="2" charset="0"/>
                <a:cs typeface="Poppins" panose="02000000000000000000" pitchFamily="2" charset="0"/>
              </a:endParaRPr>
            </a:p>
          </p:txBody>
        </p:sp>
        <p:sp>
          <p:nvSpPr>
            <p:cNvPr id="56" name="Freeform 14">
              <a:extLst>
                <a:ext uri="{FF2B5EF4-FFF2-40B4-BE49-F238E27FC236}">
                  <a16:creationId xmlns:a16="http://schemas.microsoft.com/office/drawing/2014/main" id="{85B0F3A4-92A3-E7F7-182B-4D93AC939CA8}"/>
                </a:ext>
              </a:extLst>
            </p:cNvPr>
            <p:cNvSpPr>
              <a:spLocks/>
            </p:cNvSpPr>
            <p:nvPr/>
          </p:nvSpPr>
          <p:spPr bwMode="auto">
            <a:xfrm>
              <a:off x="5856408" y="2375683"/>
              <a:ext cx="2898018" cy="1398645"/>
            </a:xfrm>
            <a:custGeom>
              <a:avLst/>
              <a:gdLst>
                <a:gd name="T0" fmla="*/ 440 w 8776"/>
                <a:gd name="T1" fmla="*/ 0 h 4234"/>
                <a:gd name="T2" fmla="*/ 951 w 8776"/>
                <a:gd name="T3" fmla="*/ 868 h 4234"/>
                <a:gd name="T4" fmla="*/ 0 w 8776"/>
                <a:gd name="T5" fmla="*/ 1204 h 4234"/>
                <a:gd name="T6" fmla="*/ 8337 w 8776"/>
                <a:gd name="T7" fmla="*/ 4234 h 4234"/>
                <a:gd name="T8" fmla="*/ 8776 w 8776"/>
                <a:gd name="T9" fmla="*/ 3028 h 4234"/>
                <a:gd name="T10" fmla="*/ 440 w 8776"/>
                <a:gd name="T11" fmla="*/ 0 h 4234"/>
              </a:gdLst>
              <a:ahLst/>
              <a:cxnLst>
                <a:cxn ang="0">
                  <a:pos x="T0" y="T1"/>
                </a:cxn>
                <a:cxn ang="0">
                  <a:pos x="T2" y="T3"/>
                </a:cxn>
                <a:cxn ang="0">
                  <a:pos x="T4" y="T5"/>
                </a:cxn>
                <a:cxn ang="0">
                  <a:pos x="T6" y="T7"/>
                </a:cxn>
                <a:cxn ang="0">
                  <a:pos x="T8" y="T9"/>
                </a:cxn>
                <a:cxn ang="0">
                  <a:pos x="T10" y="T11"/>
                </a:cxn>
              </a:cxnLst>
              <a:rect l="0" t="0" r="r" b="b"/>
              <a:pathLst>
                <a:path w="8776" h="4234">
                  <a:moveTo>
                    <a:pt x="440" y="0"/>
                  </a:moveTo>
                  <a:lnTo>
                    <a:pt x="951" y="868"/>
                  </a:lnTo>
                  <a:lnTo>
                    <a:pt x="0" y="1204"/>
                  </a:lnTo>
                  <a:lnTo>
                    <a:pt x="8337" y="4234"/>
                  </a:lnTo>
                  <a:lnTo>
                    <a:pt x="8776" y="3028"/>
                  </a:lnTo>
                  <a:lnTo>
                    <a:pt x="440" y="0"/>
                  </a:lnTo>
                  <a:close/>
                </a:path>
              </a:pathLst>
            </a:custGeom>
            <a:gradFill>
              <a:gsLst>
                <a:gs pos="0">
                  <a:schemeClr val="accent2">
                    <a:lumMod val="60000"/>
                    <a:lumOff val="40000"/>
                  </a:schemeClr>
                </a:gs>
                <a:gs pos="99000">
                  <a:schemeClr val="accent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7" name="Freeform 15">
              <a:extLst>
                <a:ext uri="{FF2B5EF4-FFF2-40B4-BE49-F238E27FC236}">
                  <a16:creationId xmlns:a16="http://schemas.microsoft.com/office/drawing/2014/main" id="{B5C9CE1D-D2B3-B28B-8A65-F2CCAAF4C9DE}"/>
                </a:ext>
              </a:extLst>
            </p:cNvPr>
            <p:cNvSpPr>
              <a:spLocks/>
            </p:cNvSpPr>
            <p:nvPr/>
          </p:nvSpPr>
          <p:spPr bwMode="auto">
            <a:xfrm>
              <a:off x="5856408" y="3204632"/>
              <a:ext cx="2898018" cy="1400296"/>
            </a:xfrm>
            <a:custGeom>
              <a:avLst/>
              <a:gdLst>
                <a:gd name="T0" fmla="*/ 440 w 8775"/>
                <a:gd name="T1" fmla="*/ 4236 h 4236"/>
                <a:gd name="T2" fmla="*/ 951 w 8775"/>
                <a:gd name="T3" fmla="*/ 3366 h 4236"/>
                <a:gd name="T4" fmla="*/ 0 w 8775"/>
                <a:gd name="T5" fmla="*/ 3030 h 4236"/>
                <a:gd name="T6" fmla="*/ 8336 w 8775"/>
                <a:gd name="T7" fmla="*/ 0 h 4236"/>
                <a:gd name="T8" fmla="*/ 8775 w 8775"/>
                <a:gd name="T9" fmla="*/ 1206 h 4236"/>
                <a:gd name="T10" fmla="*/ 440 w 8775"/>
                <a:gd name="T11" fmla="*/ 4236 h 4236"/>
              </a:gdLst>
              <a:ahLst/>
              <a:cxnLst>
                <a:cxn ang="0">
                  <a:pos x="T0" y="T1"/>
                </a:cxn>
                <a:cxn ang="0">
                  <a:pos x="T2" y="T3"/>
                </a:cxn>
                <a:cxn ang="0">
                  <a:pos x="T4" y="T5"/>
                </a:cxn>
                <a:cxn ang="0">
                  <a:pos x="T6" y="T7"/>
                </a:cxn>
                <a:cxn ang="0">
                  <a:pos x="T8" y="T9"/>
                </a:cxn>
                <a:cxn ang="0">
                  <a:pos x="T10" y="T11"/>
                </a:cxn>
              </a:cxnLst>
              <a:rect l="0" t="0" r="r" b="b"/>
              <a:pathLst>
                <a:path w="8775" h="4236">
                  <a:moveTo>
                    <a:pt x="440" y="4236"/>
                  </a:moveTo>
                  <a:lnTo>
                    <a:pt x="951" y="3366"/>
                  </a:lnTo>
                  <a:lnTo>
                    <a:pt x="0" y="3030"/>
                  </a:lnTo>
                  <a:lnTo>
                    <a:pt x="8336" y="0"/>
                  </a:lnTo>
                  <a:lnTo>
                    <a:pt x="8775" y="1206"/>
                  </a:lnTo>
                  <a:lnTo>
                    <a:pt x="440" y="4236"/>
                  </a:lnTo>
                  <a:close/>
                </a:path>
              </a:pathLst>
            </a:custGeom>
            <a:gradFill>
              <a:gsLst>
                <a:gs pos="0">
                  <a:schemeClr val="accent4">
                    <a:lumMod val="60000"/>
                    <a:lumOff val="40000"/>
                  </a:schemeClr>
                </a:gs>
                <a:gs pos="99000">
                  <a:schemeClr val="accent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8" name="Freeform 16">
              <a:extLst>
                <a:ext uri="{FF2B5EF4-FFF2-40B4-BE49-F238E27FC236}">
                  <a16:creationId xmlns:a16="http://schemas.microsoft.com/office/drawing/2014/main" id="{F553C507-0231-7A46-5A4B-FACDC43AC3A3}"/>
                </a:ext>
              </a:extLst>
            </p:cNvPr>
            <p:cNvSpPr>
              <a:spLocks/>
            </p:cNvSpPr>
            <p:nvPr/>
          </p:nvSpPr>
          <p:spPr bwMode="auto">
            <a:xfrm>
              <a:off x="6640772" y="3382972"/>
              <a:ext cx="2434005" cy="1882473"/>
            </a:xfrm>
            <a:custGeom>
              <a:avLst/>
              <a:gdLst>
                <a:gd name="T0" fmla="*/ 926 w 7372"/>
                <a:gd name="T1" fmla="*/ 5699 h 5699"/>
                <a:gd name="T2" fmla="*/ 0 w 7372"/>
                <a:gd name="T3" fmla="*/ 4619 h 5699"/>
                <a:gd name="T4" fmla="*/ 4435 w 7372"/>
                <a:gd name="T5" fmla="*/ 904 h 5699"/>
                <a:gd name="T6" fmla="*/ 4570 w 7372"/>
                <a:gd name="T7" fmla="*/ 800 h 5699"/>
                <a:gd name="T8" fmla="*/ 4708 w 7372"/>
                <a:gd name="T9" fmla="*/ 700 h 5699"/>
                <a:gd name="T10" fmla="*/ 4847 w 7372"/>
                <a:gd name="T11" fmla="*/ 606 h 5699"/>
                <a:gd name="T12" fmla="*/ 4991 w 7372"/>
                <a:gd name="T13" fmla="*/ 518 h 5699"/>
                <a:gd name="T14" fmla="*/ 5140 w 7372"/>
                <a:gd name="T15" fmla="*/ 436 h 5699"/>
                <a:gd name="T16" fmla="*/ 5297 w 7372"/>
                <a:gd name="T17" fmla="*/ 361 h 5699"/>
                <a:gd name="T18" fmla="*/ 5460 w 7372"/>
                <a:gd name="T19" fmla="*/ 291 h 5699"/>
                <a:gd name="T20" fmla="*/ 5633 w 7372"/>
                <a:gd name="T21" fmla="*/ 229 h 5699"/>
                <a:gd name="T22" fmla="*/ 5818 w 7372"/>
                <a:gd name="T23" fmla="*/ 174 h 5699"/>
                <a:gd name="T24" fmla="*/ 6013 w 7372"/>
                <a:gd name="T25" fmla="*/ 125 h 5699"/>
                <a:gd name="T26" fmla="*/ 6223 w 7372"/>
                <a:gd name="T27" fmla="*/ 85 h 5699"/>
                <a:gd name="T28" fmla="*/ 6448 w 7372"/>
                <a:gd name="T29" fmla="*/ 52 h 5699"/>
                <a:gd name="T30" fmla="*/ 6688 w 7372"/>
                <a:gd name="T31" fmla="*/ 26 h 5699"/>
                <a:gd name="T32" fmla="*/ 6947 w 7372"/>
                <a:gd name="T33" fmla="*/ 9 h 5699"/>
                <a:gd name="T34" fmla="*/ 7226 w 7372"/>
                <a:gd name="T35" fmla="*/ 1 h 5699"/>
                <a:gd name="T36" fmla="*/ 7372 w 7372"/>
                <a:gd name="T37" fmla="*/ 698 h 5699"/>
                <a:gd name="T38" fmla="*/ 7217 w 7372"/>
                <a:gd name="T39" fmla="*/ 718 h 5699"/>
                <a:gd name="T40" fmla="*/ 7058 w 7372"/>
                <a:gd name="T41" fmla="*/ 752 h 5699"/>
                <a:gd name="T42" fmla="*/ 6897 w 7372"/>
                <a:gd name="T43" fmla="*/ 798 h 5699"/>
                <a:gd name="T44" fmla="*/ 6734 w 7372"/>
                <a:gd name="T45" fmla="*/ 857 h 5699"/>
                <a:gd name="T46" fmla="*/ 6569 w 7372"/>
                <a:gd name="T47" fmla="*/ 925 h 5699"/>
                <a:gd name="T48" fmla="*/ 6405 w 7372"/>
                <a:gd name="T49" fmla="*/ 1002 h 5699"/>
                <a:gd name="T50" fmla="*/ 6242 w 7372"/>
                <a:gd name="T51" fmla="*/ 1087 h 5699"/>
                <a:gd name="T52" fmla="*/ 6080 w 7372"/>
                <a:gd name="T53" fmla="*/ 1180 h 5699"/>
                <a:gd name="T54" fmla="*/ 5922 w 7372"/>
                <a:gd name="T55" fmla="*/ 1279 h 5699"/>
                <a:gd name="T56" fmla="*/ 5768 w 7372"/>
                <a:gd name="T57" fmla="*/ 1381 h 5699"/>
                <a:gd name="T58" fmla="*/ 5618 w 7372"/>
                <a:gd name="T59" fmla="*/ 1487 h 5699"/>
                <a:gd name="T60" fmla="*/ 5474 w 7372"/>
                <a:gd name="T61" fmla="*/ 1596 h 5699"/>
                <a:gd name="T62" fmla="*/ 5337 w 7372"/>
                <a:gd name="T63" fmla="*/ 1707 h 5699"/>
                <a:gd name="T64" fmla="*/ 5207 w 7372"/>
                <a:gd name="T65" fmla="*/ 1817 h 5699"/>
                <a:gd name="T66" fmla="*/ 5087 w 7372"/>
                <a:gd name="T67" fmla="*/ 1926 h 5699"/>
                <a:gd name="T68" fmla="*/ 4975 w 7372"/>
                <a:gd name="T69" fmla="*/ 2034 h 5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2" h="5699">
                  <a:moveTo>
                    <a:pt x="4975" y="2034"/>
                  </a:moveTo>
                  <a:lnTo>
                    <a:pt x="926" y="5699"/>
                  </a:lnTo>
                  <a:lnTo>
                    <a:pt x="1009" y="4610"/>
                  </a:lnTo>
                  <a:lnTo>
                    <a:pt x="0" y="4619"/>
                  </a:lnTo>
                  <a:lnTo>
                    <a:pt x="4366" y="959"/>
                  </a:lnTo>
                  <a:lnTo>
                    <a:pt x="4435" y="904"/>
                  </a:lnTo>
                  <a:lnTo>
                    <a:pt x="4503" y="851"/>
                  </a:lnTo>
                  <a:lnTo>
                    <a:pt x="4570" y="800"/>
                  </a:lnTo>
                  <a:lnTo>
                    <a:pt x="4638" y="750"/>
                  </a:lnTo>
                  <a:lnTo>
                    <a:pt x="4708" y="700"/>
                  </a:lnTo>
                  <a:lnTo>
                    <a:pt x="4778" y="652"/>
                  </a:lnTo>
                  <a:lnTo>
                    <a:pt x="4847" y="606"/>
                  </a:lnTo>
                  <a:lnTo>
                    <a:pt x="4919" y="562"/>
                  </a:lnTo>
                  <a:lnTo>
                    <a:pt x="4991" y="518"/>
                  </a:lnTo>
                  <a:lnTo>
                    <a:pt x="5066" y="476"/>
                  </a:lnTo>
                  <a:lnTo>
                    <a:pt x="5140" y="436"/>
                  </a:lnTo>
                  <a:lnTo>
                    <a:pt x="5217" y="397"/>
                  </a:lnTo>
                  <a:lnTo>
                    <a:pt x="5297" y="361"/>
                  </a:lnTo>
                  <a:lnTo>
                    <a:pt x="5377" y="325"/>
                  </a:lnTo>
                  <a:lnTo>
                    <a:pt x="5460" y="291"/>
                  </a:lnTo>
                  <a:lnTo>
                    <a:pt x="5546" y="259"/>
                  </a:lnTo>
                  <a:lnTo>
                    <a:pt x="5633" y="229"/>
                  </a:lnTo>
                  <a:lnTo>
                    <a:pt x="5724" y="201"/>
                  </a:lnTo>
                  <a:lnTo>
                    <a:pt x="5818" y="174"/>
                  </a:lnTo>
                  <a:lnTo>
                    <a:pt x="5914" y="148"/>
                  </a:lnTo>
                  <a:lnTo>
                    <a:pt x="6013" y="125"/>
                  </a:lnTo>
                  <a:lnTo>
                    <a:pt x="6117" y="105"/>
                  </a:lnTo>
                  <a:lnTo>
                    <a:pt x="6223" y="85"/>
                  </a:lnTo>
                  <a:lnTo>
                    <a:pt x="6333" y="67"/>
                  </a:lnTo>
                  <a:lnTo>
                    <a:pt x="6448" y="52"/>
                  </a:lnTo>
                  <a:lnTo>
                    <a:pt x="6566" y="39"/>
                  </a:lnTo>
                  <a:lnTo>
                    <a:pt x="6688" y="26"/>
                  </a:lnTo>
                  <a:lnTo>
                    <a:pt x="6817" y="17"/>
                  </a:lnTo>
                  <a:lnTo>
                    <a:pt x="6947" y="9"/>
                  </a:lnTo>
                  <a:lnTo>
                    <a:pt x="7084" y="5"/>
                  </a:lnTo>
                  <a:lnTo>
                    <a:pt x="7226" y="1"/>
                  </a:lnTo>
                  <a:lnTo>
                    <a:pt x="7372" y="0"/>
                  </a:lnTo>
                  <a:lnTo>
                    <a:pt x="7372" y="698"/>
                  </a:lnTo>
                  <a:lnTo>
                    <a:pt x="7295" y="707"/>
                  </a:lnTo>
                  <a:lnTo>
                    <a:pt x="7217" y="718"/>
                  </a:lnTo>
                  <a:lnTo>
                    <a:pt x="7138" y="734"/>
                  </a:lnTo>
                  <a:lnTo>
                    <a:pt x="7058" y="752"/>
                  </a:lnTo>
                  <a:lnTo>
                    <a:pt x="6978" y="774"/>
                  </a:lnTo>
                  <a:lnTo>
                    <a:pt x="6897" y="798"/>
                  </a:lnTo>
                  <a:lnTo>
                    <a:pt x="6815" y="826"/>
                  </a:lnTo>
                  <a:lnTo>
                    <a:pt x="6734" y="857"/>
                  </a:lnTo>
                  <a:lnTo>
                    <a:pt x="6652" y="890"/>
                  </a:lnTo>
                  <a:lnTo>
                    <a:pt x="6569" y="925"/>
                  </a:lnTo>
                  <a:lnTo>
                    <a:pt x="6487" y="963"/>
                  </a:lnTo>
                  <a:lnTo>
                    <a:pt x="6405" y="1002"/>
                  </a:lnTo>
                  <a:lnTo>
                    <a:pt x="6323" y="1045"/>
                  </a:lnTo>
                  <a:lnTo>
                    <a:pt x="6242" y="1087"/>
                  </a:lnTo>
                  <a:lnTo>
                    <a:pt x="6161" y="1134"/>
                  </a:lnTo>
                  <a:lnTo>
                    <a:pt x="6080" y="1180"/>
                  </a:lnTo>
                  <a:lnTo>
                    <a:pt x="6001" y="1229"/>
                  </a:lnTo>
                  <a:lnTo>
                    <a:pt x="5922" y="1279"/>
                  </a:lnTo>
                  <a:lnTo>
                    <a:pt x="5843" y="1329"/>
                  </a:lnTo>
                  <a:lnTo>
                    <a:pt x="5768" y="1381"/>
                  </a:lnTo>
                  <a:lnTo>
                    <a:pt x="5692" y="1434"/>
                  </a:lnTo>
                  <a:lnTo>
                    <a:pt x="5618" y="1487"/>
                  </a:lnTo>
                  <a:lnTo>
                    <a:pt x="5544" y="1542"/>
                  </a:lnTo>
                  <a:lnTo>
                    <a:pt x="5474" y="1596"/>
                  </a:lnTo>
                  <a:lnTo>
                    <a:pt x="5404" y="1651"/>
                  </a:lnTo>
                  <a:lnTo>
                    <a:pt x="5337" y="1707"/>
                  </a:lnTo>
                  <a:lnTo>
                    <a:pt x="5271" y="1762"/>
                  </a:lnTo>
                  <a:lnTo>
                    <a:pt x="5207" y="1817"/>
                  </a:lnTo>
                  <a:lnTo>
                    <a:pt x="5145" y="1871"/>
                  </a:lnTo>
                  <a:lnTo>
                    <a:pt x="5087" y="1926"/>
                  </a:lnTo>
                  <a:lnTo>
                    <a:pt x="5029" y="1980"/>
                  </a:lnTo>
                  <a:lnTo>
                    <a:pt x="4975" y="2034"/>
                  </a:lnTo>
                  <a:close/>
                </a:path>
              </a:pathLst>
            </a:custGeom>
            <a:gradFill>
              <a:gsLst>
                <a:gs pos="0">
                  <a:schemeClr val="accent5">
                    <a:lumMod val="60000"/>
                    <a:lumOff val="40000"/>
                  </a:schemeClr>
                </a:gs>
                <a:gs pos="99000">
                  <a:schemeClr val="accent5"/>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59" name="Freeform 17">
              <a:extLst>
                <a:ext uri="{FF2B5EF4-FFF2-40B4-BE49-F238E27FC236}">
                  <a16:creationId xmlns:a16="http://schemas.microsoft.com/office/drawing/2014/main" id="{5F9543F1-D9B0-1392-B996-C1A0B0612660}"/>
                </a:ext>
              </a:extLst>
            </p:cNvPr>
            <p:cNvSpPr>
              <a:spLocks/>
            </p:cNvSpPr>
            <p:nvPr/>
          </p:nvSpPr>
          <p:spPr bwMode="auto">
            <a:xfrm>
              <a:off x="6640772" y="1731679"/>
              <a:ext cx="2434005" cy="1882473"/>
            </a:xfrm>
            <a:custGeom>
              <a:avLst/>
              <a:gdLst>
                <a:gd name="T0" fmla="*/ 926 w 7372"/>
                <a:gd name="T1" fmla="*/ 0 h 5699"/>
                <a:gd name="T2" fmla="*/ 0 w 7372"/>
                <a:gd name="T3" fmla="*/ 1080 h 5699"/>
                <a:gd name="T4" fmla="*/ 4435 w 7372"/>
                <a:gd name="T5" fmla="*/ 4795 h 5699"/>
                <a:gd name="T6" fmla="*/ 4570 w 7372"/>
                <a:gd name="T7" fmla="*/ 4899 h 5699"/>
                <a:gd name="T8" fmla="*/ 4708 w 7372"/>
                <a:gd name="T9" fmla="*/ 4999 h 5699"/>
                <a:gd name="T10" fmla="*/ 4847 w 7372"/>
                <a:gd name="T11" fmla="*/ 5093 h 5699"/>
                <a:gd name="T12" fmla="*/ 4991 w 7372"/>
                <a:gd name="T13" fmla="*/ 5181 h 5699"/>
                <a:gd name="T14" fmla="*/ 5140 w 7372"/>
                <a:gd name="T15" fmla="*/ 5263 h 5699"/>
                <a:gd name="T16" fmla="*/ 5297 w 7372"/>
                <a:gd name="T17" fmla="*/ 5338 h 5699"/>
                <a:gd name="T18" fmla="*/ 5460 w 7372"/>
                <a:gd name="T19" fmla="*/ 5408 h 5699"/>
                <a:gd name="T20" fmla="*/ 5633 w 7372"/>
                <a:gd name="T21" fmla="*/ 5470 h 5699"/>
                <a:gd name="T22" fmla="*/ 5818 w 7372"/>
                <a:gd name="T23" fmla="*/ 5525 h 5699"/>
                <a:gd name="T24" fmla="*/ 6013 w 7372"/>
                <a:gd name="T25" fmla="*/ 5574 h 5699"/>
                <a:gd name="T26" fmla="*/ 6223 w 7372"/>
                <a:gd name="T27" fmla="*/ 5614 h 5699"/>
                <a:gd name="T28" fmla="*/ 6448 w 7372"/>
                <a:gd name="T29" fmla="*/ 5647 h 5699"/>
                <a:gd name="T30" fmla="*/ 6688 w 7372"/>
                <a:gd name="T31" fmla="*/ 5673 h 5699"/>
                <a:gd name="T32" fmla="*/ 6947 w 7372"/>
                <a:gd name="T33" fmla="*/ 5690 h 5699"/>
                <a:gd name="T34" fmla="*/ 7226 w 7372"/>
                <a:gd name="T35" fmla="*/ 5698 h 5699"/>
                <a:gd name="T36" fmla="*/ 7372 w 7372"/>
                <a:gd name="T37" fmla="*/ 5001 h 5699"/>
                <a:gd name="T38" fmla="*/ 7217 w 7372"/>
                <a:gd name="T39" fmla="*/ 4981 h 5699"/>
                <a:gd name="T40" fmla="*/ 7058 w 7372"/>
                <a:gd name="T41" fmla="*/ 4947 h 5699"/>
                <a:gd name="T42" fmla="*/ 6897 w 7372"/>
                <a:gd name="T43" fmla="*/ 4901 h 5699"/>
                <a:gd name="T44" fmla="*/ 6734 w 7372"/>
                <a:gd name="T45" fmla="*/ 4842 h 5699"/>
                <a:gd name="T46" fmla="*/ 6569 w 7372"/>
                <a:gd name="T47" fmla="*/ 4774 h 5699"/>
                <a:gd name="T48" fmla="*/ 6405 w 7372"/>
                <a:gd name="T49" fmla="*/ 4697 h 5699"/>
                <a:gd name="T50" fmla="*/ 6242 w 7372"/>
                <a:gd name="T51" fmla="*/ 4612 h 5699"/>
                <a:gd name="T52" fmla="*/ 6080 w 7372"/>
                <a:gd name="T53" fmla="*/ 4519 h 5699"/>
                <a:gd name="T54" fmla="*/ 5922 w 7372"/>
                <a:gd name="T55" fmla="*/ 4420 h 5699"/>
                <a:gd name="T56" fmla="*/ 5768 w 7372"/>
                <a:gd name="T57" fmla="*/ 4318 h 5699"/>
                <a:gd name="T58" fmla="*/ 5618 w 7372"/>
                <a:gd name="T59" fmla="*/ 4212 h 5699"/>
                <a:gd name="T60" fmla="*/ 5474 w 7372"/>
                <a:gd name="T61" fmla="*/ 4103 h 5699"/>
                <a:gd name="T62" fmla="*/ 5337 w 7372"/>
                <a:gd name="T63" fmla="*/ 3992 h 5699"/>
                <a:gd name="T64" fmla="*/ 5207 w 7372"/>
                <a:gd name="T65" fmla="*/ 3882 h 5699"/>
                <a:gd name="T66" fmla="*/ 5087 w 7372"/>
                <a:gd name="T67" fmla="*/ 3773 h 5699"/>
                <a:gd name="T68" fmla="*/ 4975 w 7372"/>
                <a:gd name="T69" fmla="*/ 3665 h 5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2" h="5699">
                  <a:moveTo>
                    <a:pt x="4975" y="3665"/>
                  </a:moveTo>
                  <a:lnTo>
                    <a:pt x="926" y="0"/>
                  </a:lnTo>
                  <a:lnTo>
                    <a:pt x="1009" y="1089"/>
                  </a:lnTo>
                  <a:lnTo>
                    <a:pt x="0" y="1080"/>
                  </a:lnTo>
                  <a:lnTo>
                    <a:pt x="4366" y="4740"/>
                  </a:lnTo>
                  <a:lnTo>
                    <a:pt x="4435" y="4795"/>
                  </a:lnTo>
                  <a:lnTo>
                    <a:pt x="4503" y="4848"/>
                  </a:lnTo>
                  <a:lnTo>
                    <a:pt x="4570" y="4899"/>
                  </a:lnTo>
                  <a:lnTo>
                    <a:pt x="4638" y="4949"/>
                  </a:lnTo>
                  <a:lnTo>
                    <a:pt x="4708" y="4999"/>
                  </a:lnTo>
                  <a:lnTo>
                    <a:pt x="4778" y="5047"/>
                  </a:lnTo>
                  <a:lnTo>
                    <a:pt x="4847" y="5093"/>
                  </a:lnTo>
                  <a:lnTo>
                    <a:pt x="4919" y="5137"/>
                  </a:lnTo>
                  <a:lnTo>
                    <a:pt x="4991" y="5181"/>
                  </a:lnTo>
                  <a:lnTo>
                    <a:pt x="5066" y="5223"/>
                  </a:lnTo>
                  <a:lnTo>
                    <a:pt x="5140" y="5263"/>
                  </a:lnTo>
                  <a:lnTo>
                    <a:pt x="5217" y="5302"/>
                  </a:lnTo>
                  <a:lnTo>
                    <a:pt x="5297" y="5338"/>
                  </a:lnTo>
                  <a:lnTo>
                    <a:pt x="5377" y="5374"/>
                  </a:lnTo>
                  <a:lnTo>
                    <a:pt x="5460" y="5408"/>
                  </a:lnTo>
                  <a:lnTo>
                    <a:pt x="5546" y="5440"/>
                  </a:lnTo>
                  <a:lnTo>
                    <a:pt x="5633" y="5470"/>
                  </a:lnTo>
                  <a:lnTo>
                    <a:pt x="5724" y="5498"/>
                  </a:lnTo>
                  <a:lnTo>
                    <a:pt x="5818" y="5525"/>
                  </a:lnTo>
                  <a:lnTo>
                    <a:pt x="5914" y="5551"/>
                  </a:lnTo>
                  <a:lnTo>
                    <a:pt x="6013" y="5574"/>
                  </a:lnTo>
                  <a:lnTo>
                    <a:pt x="6117" y="5594"/>
                  </a:lnTo>
                  <a:lnTo>
                    <a:pt x="6223" y="5614"/>
                  </a:lnTo>
                  <a:lnTo>
                    <a:pt x="6333" y="5631"/>
                  </a:lnTo>
                  <a:lnTo>
                    <a:pt x="6448" y="5647"/>
                  </a:lnTo>
                  <a:lnTo>
                    <a:pt x="6566" y="5660"/>
                  </a:lnTo>
                  <a:lnTo>
                    <a:pt x="6688" y="5673"/>
                  </a:lnTo>
                  <a:lnTo>
                    <a:pt x="6817" y="5682"/>
                  </a:lnTo>
                  <a:lnTo>
                    <a:pt x="6947" y="5690"/>
                  </a:lnTo>
                  <a:lnTo>
                    <a:pt x="7084" y="5694"/>
                  </a:lnTo>
                  <a:lnTo>
                    <a:pt x="7226" y="5698"/>
                  </a:lnTo>
                  <a:lnTo>
                    <a:pt x="7372" y="5699"/>
                  </a:lnTo>
                  <a:lnTo>
                    <a:pt x="7372" y="5001"/>
                  </a:lnTo>
                  <a:lnTo>
                    <a:pt x="7295" y="4992"/>
                  </a:lnTo>
                  <a:lnTo>
                    <a:pt x="7217" y="4981"/>
                  </a:lnTo>
                  <a:lnTo>
                    <a:pt x="7138" y="4965"/>
                  </a:lnTo>
                  <a:lnTo>
                    <a:pt x="7058" y="4947"/>
                  </a:lnTo>
                  <a:lnTo>
                    <a:pt x="6978" y="4925"/>
                  </a:lnTo>
                  <a:lnTo>
                    <a:pt x="6897" y="4901"/>
                  </a:lnTo>
                  <a:lnTo>
                    <a:pt x="6815" y="4873"/>
                  </a:lnTo>
                  <a:lnTo>
                    <a:pt x="6734" y="4842"/>
                  </a:lnTo>
                  <a:lnTo>
                    <a:pt x="6652" y="4809"/>
                  </a:lnTo>
                  <a:lnTo>
                    <a:pt x="6569" y="4774"/>
                  </a:lnTo>
                  <a:lnTo>
                    <a:pt x="6487" y="4736"/>
                  </a:lnTo>
                  <a:lnTo>
                    <a:pt x="6405" y="4697"/>
                  </a:lnTo>
                  <a:lnTo>
                    <a:pt x="6323" y="4654"/>
                  </a:lnTo>
                  <a:lnTo>
                    <a:pt x="6242" y="4612"/>
                  </a:lnTo>
                  <a:lnTo>
                    <a:pt x="6161" y="4565"/>
                  </a:lnTo>
                  <a:lnTo>
                    <a:pt x="6080" y="4519"/>
                  </a:lnTo>
                  <a:lnTo>
                    <a:pt x="6001" y="4470"/>
                  </a:lnTo>
                  <a:lnTo>
                    <a:pt x="5922" y="4420"/>
                  </a:lnTo>
                  <a:lnTo>
                    <a:pt x="5843" y="4370"/>
                  </a:lnTo>
                  <a:lnTo>
                    <a:pt x="5768" y="4318"/>
                  </a:lnTo>
                  <a:lnTo>
                    <a:pt x="5692" y="4265"/>
                  </a:lnTo>
                  <a:lnTo>
                    <a:pt x="5618" y="4212"/>
                  </a:lnTo>
                  <a:lnTo>
                    <a:pt x="5544" y="4157"/>
                  </a:lnTo>
                  <a:lnTo>
                    <a:pt x="5474" y="4103"/>
                  </a:lnTo>
                  <a:lnTo>
                    <a:pt x="5404" y="4048"/>
                  </a:lnTo>
                  <a:lnTo>
                    <a:pt x="5337" y="3992"/>
                  </a:lnTo>
                  <a:lnTo>
                    <a:pt x="5271" y="3937"/>
                  </a:lnTo>
                  <a:lnTo>
                    <a:pt x="5207" y="3882"/>
                  </a:lnTo>
                  <a:lnTo>
                    <a:pt x="5145" y="3828"/>
                  </a:lnTo>
                  <a:lnTo>
                    <a:pt x="5087" y="3773"/>
                  </a:lnTo>
                  <a:lnTo>
                    <a:pt x="5029" y="3719"/>
                  </a:lnTo>
                  <a:lnTo>
                    <a:pt x="4975" y="3665"/>
                  </a:ln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dirty="0">
                <a:solidFill>
                  <a:schemeClr val="bg1"/>
                </a:solidFill>
                <a:latin typeface="Poppins" panose="02000000000000000000" pitchFamily="2" charset="0"/>
                <a:cs typeface="Poppins" panose="02000000000000000000" pitchFamily="2" charset="0"/>
              </a:endParaRPr>
            </a:p>
          </p:txBody>
        </p:sp>
        <p:sp>
          <p:nvSpPr>
            <p:cNvPr id="60" name="Rectangle 18">
              <a:extLst>
                <a:ext uri="{FF2B5EF4-FFF2-40B4-BE49-F238E27FC236}">
                  <a16:creationId xmlns:a16="http://schemas.microsoft.com/office/drawing/2014/main" id="{2612AA1B-6EAA-DB14-94B3-AFB4A0580B99}"/>
                </a:ext>
              </a:extLst>
            </p:cNvPr>
            <p:cNvSpPr>
              <a:spLocks noChangeArrowheads="1"/>
            </p:cNvSpPr>
            <p:nvPr/>
          </p:nvSpPr>
          <p:spPr bwMode="auto">
            <a:xfrm>
              <a:off x="9074777" y="3382972"/>
              <a:ext cx="290628" cy="11559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1" name="Rectangle 19">
              <a:extLst>
                <a:ext uri="{FF2B5EF4-FFF2-40B4-BE49-F238E27FC236}">
                  <a16:creationId xmlns:a16="http://schemas.microsoft.com/office/drawing/2014/main" id="{E0AE41C3-152F-A515-0F22-6A884AFF020E}"/>
                </a:ext>
              </a:extLst>
            </p:cNvPr>
            <p:cNvSpPr>
              <a:spLocks noChangeArrowheads="1"/>
            </p:cNvSpPr>
            <p:nvPr/>
          </p:nvSpPr>
          <p:spPr bwMode="auto">
            <a:xfrm>
              <a:off x="9074777" y="3498562"/>
              <a:ext cx="290628" cy="115590"/>
            </a:xfrm>
            <a:prstGeom prst="rect">
              <a:avLst/>
            </a:prstGeom>
            <a:solidFill>
              <a:srgbClr val="D1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2" name="Rectangle 20">
              <a:extLst>
                <a:ext uri="{FF2B5EF4-FFF2-40B4-BE49-F238E27FC236}">
                  <a16:creationId xmlns:a16="http://schemas.microsoft.com/office/drawing/2014/main" id="{F0478954-3683-9754-B1A5-0833B11C7157}"/>
                </a:ext>
              </a:extLst>
            </p:cNvPr>
            <p:cNvSpPr>
              <a:spLocks noChangeArrowheads="1"/>
            </p:cNvSpPr>
            <p:nvPr/>
          </p:nvSpPr>
          <p:spPr bwMode="auto">
            <a:xfrm>
              <a:off x="9452923" y="3295454"/>
              <a:ext cx="480526" cy="20476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3" name="Freeform 21">
              <a:extLst>
                <a:ext uri="{FF2B5EF4-FFF2-40B4-BE49-F238E27FC236}">
                  <a16:creationId xmlns:a16="http://schemas.microsoft.com/office/drawing/2014/main" id="{9EB40CB6-33A3-1EC5-60E1-760277E381D8}"/>
                </a:ext>
              </a:extLst>
            </p:cNvPr>
            <p:cNvSpPr>
              <a:spLocks/>
            </p:cNvSpPr>
            <p:nvPr/>
          </p:nvSpPr>
          <p:spPr bwMode="auto">
            <a:xfrm>
              <a:off x="9452923" y="3500214"/>
              <a:ext cx="480526" cy="203110"/>
            </a:xfrm>
            <a:custGeom>
              <a:avLst/>
              <a:gdLst>
                <a:gd name="T0" fmla="*/ 0 w 1455"/>
                <a:gd name="T1" fmla="*/ 0 h 618"/>
                <a:gd name="T2" fmla="*/ 0 w 1455"/>
                <a:gd name="T3" fmla="*/ 618 h 618"/>
                <a:gd name="T4" fmla="*/ 1455 w 1455"/>
                <a:gd name="T5" fmla="*/ 618 h 618"/>
                <a:gd name="T6" fmla="*/ 1455 w 1455"/>
                <a:gd name="T7" fmla="*/ 1 h 618"/>
                <a:gd name="T8" fmla="*/ 0 w 1455"/>
                <a:gd name="T9" fmla="*/ 0 h 618"/>
              </a:gdLst>
              <a:ahLst/>
              <a:cxnLst>
                <a:cxn ang="0">
                  <a:pos x="T0" y="T1"/>
                </a:cxn>
                <a:cxn ang="0">
                  <a:pos x="T2" y="T3"/>
                </a:cxn>
                <a:cxn ang="0">
                  <a:pos x="T4" y="T5"/>
                </a:cxn>
                <a:cxn ang="0">
                  <a:pos x="T6" y="T7"/>
                </a:cxn>
                <a:cxn ang="0">
                  <a:pos x="T8" y="T9"/>
                </a:cxn>
              </a:cxnLst>
              <a:rect l="0" t="0" r="r" b="b"/>
              <a:pathLst>
                <a:path w="1455" h="618">
                  <a:moveTo>
                    <a:pt x="0" y="0"/>
                  </a:moveTo>
                  <a:lnTo>
                    <a:pt x="0" y="618"/>
                  </a:lnTo>
                  <a:lnTo>
                    <a:pt x="1455" y="618"/>
                  </a:lnTo>
                  <a:lnTo>
                    <a:pt x="1455" y="1"/>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4" name="Freeform 22">
              <a:extLst>
                <a:ext uri="{FF2B5EF4-FFF2-40B4-BE49-F238E27FC236}">
                  <a16:creationId xmlns:a16="http://schemas.microsoft.com/office/drawing/2014/main" id="{CAA915FF-BB6F-E2D6-CB36-5F4CB6EEAEAD}"/>
                </a:ext>
              </a:extLst>
            </p:cNvPr>
            <p:cNvSpPr>
              <a:spLocks/>
            </p:cNvSpPr>
            <p:nvPr/>
          </p:nvSpPr>
          <p:spPr bwMode="auto">
            <a:xfrm>
              <a:off x="9933449" y="3297104"/>
              <a:ext cx="87518" cy="406218"/>
            </a:xfrm>
            <a:custGeom>
              <a:avLst/>
              <a:gdLst>
                <a:gd name="T0" fmla="*/ 0 w 265"/>
                <a:gd name="T1" fmla="*/ 1234 h 1234"/>
                <a:gd name="T2" fmla="*/ 265 w 265"/>
                <a:gd name="T3" fmla="*/ 970 h 1234"/>
                <a:gd name="T4" fmla="*/ 265 w 265"/>
                <a:gd name="T5" fmla="*/ 265 h 1234"/>
                <a:gd name="T6" fmla="*/ 0 w 265"/>
                <a:gd name="T7" fmla="*/ 0 h 1234"/>
                <a:gd name="T8" fmla="*/ 0 w 265"/>
                <a:gd name="T9" fmla="*/ 1234 h 1234"/>
              </a:gdLst>
              <a:ahLst/>
              <a:cxnLst>
                <a:cxn ang="0">
                  <a:pos x="T0" y="T1"/>
                </a:cxn>
                <a:cxn ang="0">
                  <a:pos x="T2" y="T3"/>
                </a:cxn>
                <a:cxn ang="0">
                  <a:pos x="T4" y="T5"/>
                </a:cxn>
                <a:cxn ang="0">
                  <a:pos x="T6" y="T7"/>
                </a:cxn>
                <a:cxn ang="0">
                  <a:pos x="T8" y="T9"/>
                </a:cxn>
              </a:cxnLst>
              <a:rect l="0" t="0" r="r" b="b"/>
              <a:pathLst>
                <a:path w="265" h="1234">
                  <a:moveTo>
                    <a:pt x="0" y="1234"/>
                  </a:moveTo>
                  <a:lnTo>
                    <a:pt x="265" y="970"/>
                  </a:lnTo>
                  <a:lnTo>
                    <a:pt x="265" y="265"/>
                  </a:lnTo>
                  <a:lnTo>
                    <a:pt x="0" y="0"/>
                  </a:lnTo>
                  <a:lnTo>
                    <a:pt x="0" y="1234"/>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5" name="Freeform 23">
              <a:extLst>
                <a:ext uri="{FF2B5EF4-FFF2-40B4-BE49-F238E27FC236}">
                  <a16:creationId xmlns:a16="http://schemas.microsoft.com/office/drawing/2014/main" id="{27FA212B-253E-7807-1FA1-CE7575144779}"/>
                </a:ext>
              </a:extLst>
            </p:cNvPr>
            <p:cNvSpPr>
              <a:spLocks/>
            </p:cNvSpPr>
            <p:nvPr/>
          </p:nvSpPr>
          <p:spPr bwMode="auto">
            <a:xfrm>
              <a:off x="9365404" y="3295454"/>
              <a:ext cx="87518" cy="407870"/>
            </a:xfrm>
            <a:custGeom>
              <a:avLst/>
              <a:gdLst>
                <a:gd name="T0" fmla="*/ 265 w 265"/>
                <a:gd name="T1" fmla="*/ 0 h 1235"/>
                <a:gd name="T2" fmla="*/ 0 w 265"/>
                <a:gd name="T3" fmla="*/ 264 h 1235"/>
                <a:gd name="T4" fmla="*/ 0 w 265"/>
                <a:gd name="T5" fmla="*/ 971 h 1235"/>
                <a:gd name="T6" fmla="*/ 265 w 265"/>
                <a:gd name="T7" fmla="*/ 1235 h 1235"/>
                <a:gd name="T8" fmla="*/ 265 w 265"/>
                <a:gd name="T9" fmla="*/ 0 h 1235"/>
              </a:gdLst>
              <a:ahLst/>
              <a:cxnLst>
                <a:cxn ang="0">
                  <a:pos x="T0" y="T1"/>
                </a:cxn>
                <a:cxn ang="0">
                  <a:pos x="T2" y="T3"/>
                </a:cxn>
                <a:cxn ang="0">
                  <a:pos x="T4" y="T5"/>
                </a:cxn>
                <a:cxn ang="0">
                  <a:pos x="T6" y="T7"/>
                </a:cxn>
                <a:cxn ang="0">
                  <a:pos x="T8" y="T9"/>
                </a:cxn>
              </a:cxnLst>
              <a:rect l="0" t="0" r="r" b="b"/>
              <a:pathLst>
                <a:path w="265" h="1235">
                  <a:moveTo>
                    <a:pt x="265" y="0"/>
                  </a:moveTo>
                  <a:lnTo>
                    <a:pt x="0" y="264"/>
                  </a:lnTo>
                  <a:lnTo>
                    <a:pt x="0" y="971"/>
                  </a:lnTo>
                  <a:lnTo>
                    <a:pt x="265" y="1235"/>
                  </a:lnTo>
                  <a:lnTo>
                    <a:pt x="265"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sp>
          <p:nvSpPr>
            <p:cNvPr id="66" name="Rectangle 24">
              <a:extLst>
                <a:ext uri="{FF2B5EF4-FFF2-40B4-BE49-F238E27FC236}">
                  <a16:creationId xmlns:a16="http://schemas.microsoft.com/office/drawing/2014/main" id="{0AD9C5EA-F5C2-698B-A518-060E8BB7A27D}"/>
                </a:ext>
              </a:extLst>
            </p:cNvPr>
            <p:cNvSpPr>
              <a:spLocks noChangeArrowheads="1"/>
            </p:cNvSpPr>
            <p:nvPr/>
          </p:nvSpPr>
          <p:spPr bwMode="auto">
            <a:xfrm>
              <a:off x="9074777" y="3382972"/>
              <a:ext cx="39631" cy="231181"/>
            </a:xfrm>
            <a:prstGeom prst="rect">
              <a:avLst/>
            </a:prstGeom>
            <a:solidFill>
              <a:srgbClr val="6D6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900">
                <a:solidFill>
                  <a:schemeClr val="bg1"/>
                </a:solidFill>
                <a:latin typeface="Poppins" panose="02000000000000000000" pitchFamily="2" charset="0"/>
                <a:cs typeface="Poppins" panose="02000000000000000000" pitchFamily="2" charset="0"/>
              </a:endParaRPr>
            </a:p>
          </p:txBody>
        </p:sp>
      </p:grpSp>
    </p:spTree>
    <p:extLst>
      <p:ext uri="{BB962C8B-B14F-4D97-AF65-F5344CB8AC3E}">
        <p14:creationId xmlns:p14="http://schemas.microsoft.com/office/powerpoint/2010/main" val="1557393131"/>
      </p:ext>
    </p:extLst>
  </p:cSld>
  <p:clrMapOvr>
    <a:masterClrMapping/>
  </p:clrMapOvr>
  <p:transition spd="slow">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7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750"/>
                                            <p:tgtEl>
                                              <p:spTgt spid="36"/>
                                            </p:tgtEl>
                                          </p:cBhvr>
                                        </p:animEffect>
                                      </p:childTnLst>
                                    </p:cTn>
                                  </p:par>
                                  <p:par>
                                    <p:cTn id="14" presetID="2" presetClass="entr" presetSubtype="8" fill="hold" nodeType="withEffect" p14:presetBounceEnd="50000">
                                      <p:stCondLst>
                                        <p:cond delay="1500"/>
                                      </p:stCondLst>
                                      <p:childTnLst>
                                        <p:set>
                                          <p:cBhvr>
                                            <p:cTn id="15" dur="1" fill="hold">
                                              <p:stCondLst>
                                                <p:cond delay="0"/>
                                              </p:stCondLst>
                                            </p:cTn>
                                            <p:tgtEl>
                                              <p:spTgt spid="52"/>
                                            </p:tgtEl>
                                            <p:attrNameLst>
                                              <p:attrName>style.visibility</p:attrName>
                                            </p:attrNameLst>
                                          </p:cBhvr>
                                          <p:to>
                                            <p:strVal val="visible"/>
                                          </p:to>
                                        </p:set>
                                        <p:anim calcmode="lin" valueType="num" p14:bounceEnd="50000">
                                          <p:cBhvr additive="base">
                                            <p:cTn id="16" dur="1000" fill="hold"/>
                                            <p:tgtEl>
                                              <p:spTgt spid="52"/>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75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750"/>
                                            <p:tgtEl>
                                              <p:spTgt spid="36"/>
                                            </p:tgtEl>
                                          </p:cBhvr>
                                        </p:animEffect>
                                      </p:childTnLst>
                                    </p:cTn>
                                  </p:par>
                                  <p:par>
                                    <p:cTn id="14" presetID="2" presetClass="entr" presetSubtype="8" fill="hold" nodeType="withEffect">
                                      <p:stCondLst>
                                        <p:cond delay="150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0" fill="hold"/>
                                            <p:tgtEl>
                                              <p:spTgt spid="52"/>
                                            </p:tgtEl>
                                            <p:attrNameLst>
                                              <p:attrName>ppt_x</p:attrName>
                                            </p:attrNameLst>
                                          </p:cBhvr>
                                          <p:tavLst>
                                            <p:tav tm="0">
                                              <p:val>
                                                <p:strVal val="0-#ppt_w/2"/>
                                              </p:val>
                                            </p:tav>
                                            <p:tav tm="100000">
                                              <p:val>
                                                <p:strVal val="#ppt_x"/>
                                              </p:val>
                                            </p:tav>
                                          </p:tavLst>
                                        </p:anim>
                                        <p:anim calcmode="lin" valueType="num">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E8F70A28-12DF-D1B7-CC87-BD1A41268C93}"/>
              </a:ext>
            </a:extLst>
          </p:cNvPr>
          <p:cNvGrpSpPr/>
          <p:nvPr/>
        </p:nvGrpSpPr>
        <p:grpSpPr>
          <a:xfrm>
            <a:off x="585831" y="5113108"/>
            <a:ext cx="323203" cy="323203"/>
            <a:chOff x="1066800" y="2209799"/>
            <a:chExt cx="315279" cy="315280"/>
          </a:xfrm>
        </p:grpSpPr>
        <p:sp>
          <p:nvSpPr>
            <p:cNvPr id="33" name="Shape 796">
              <a:extLst>
                <a:ext uri="{FF2B5EF4-FFF2-40B4-BE49-F238E27FC236}">
                  <a16:creationId xmlns:a16="http://schemas.microsoft.com/office/drawing/2014/main" id="{D4857F37-D9FC-7E14-558B-02821A44E221}"/>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34" name="Shape 797">
              <a:extLst>
                <a:ext uri="{FF2B5EF4-FFF2-40B4-BE49-F238E27FC236}">
                  <a16:creationId xmlns:a16="http://schemas.microsoft.com/office/drawing/2014/main" id="{3686760B-8345-3613-777A-5C29FB42B043}"/>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35" name="Text Box 5">
            <a:extLst>
              <a:ext uri="{FF2B5EF4-FFF2-40B4-BE49-F238E27FC236}">
                <a16:creationId xmlns:a16="http://schemas.microsoft.com/office/drawing/2014/main" id="{866B606F-3DC9-A2F2-47E3-0015152BA464}"/>
              </a:ext>
            </a:extLst>
          </p:cNvPr>
          <p:cNvSpPr txBox="1">
            <a:spLocks noChangeArrowheads="1"/>
          </p:cNvSpPr>
          <p:nvPr/>
        </p:nvSpPr>
        <p:spPr bwMode="auto">
          <a:xfrm>
            <a:off x="1384646" y="4900063"/>
            <a:ext cx="7149753" cy="707886"/>
          </a:xfrm>
          <a:prstGeom prst="rect">
            <a:avLst/>
          </a:prstGeom>
          <a:noFill/>
          <a:ln w="9525">
            <a:noFill/>
            <a:miter lim="800000"/>
            <a:headEnd/>
            <a:tailEnd/>
          </a:ln>
        </p:spPr>
        <p:txBody>
          <a:bodyPr wrap="square">
            <a:spAutoFit/>
          </a:bodyPr>
          <a:lstStyle/>
          <a:p>
            <a:pPr algn="just">
              <a:defRPr/>
            </a:pPr>
            <a:r>
              <a:rPr lang="en-US" altLang="ko-KR" sz="2000" b="1" dirty="0">
                <a:solidFill>
                  <a:schemeClr val="accent1">
                    <a:lumMod val="75000"/>
                  </a:schemeClr>
                </a:solidFill>
                <a:latin typeface="Roboto" panose="02000000000000000000" pitchFamily="2" charset="0"/>
                <a:ea typeface="Roboto" panose="02000000000000000000" pitchFamily="2" charset="0"/>
              </a:rPr>
              <a:t>Due to climate change factors, such as rising sea levels , changing rainfall </a:t>
            </a:r>
            <a:r>
              <a:rPr lang="en-US" altLang="ko-KR" sz="2000" b="1" dirty="0" smtClean="0">
                <a:solidFill>
                  <a:schemeClr val="accent1">
                    <a:lumMod val="75000"/>
                  </a:schemeClr>
                </a:solidFill>
                <a:latin typeface="Roboto" panose="02000000000000000000" pitchFamily="2" charset="0"/>
                <a:ea typeface="Roboto" panose="02000000000000000000" pitchFamily="2" charset="0"/>
              </a:rPr>
              <a:t>patterns, </a:t>
            </a:r>
            <a:r>
              <a:rPr lang="en-US" altLang="ko-KR" sz="2000" b="1" dirty="0">
                <a:solidFill>
                  <a:schemeClr val="accent1">
                    <a:lumMod val="75000"/>
                  </a:schemeClr>
                </a:solidFill>
                <a:latin typeface="Roboto" panose="02000000000000000000" pitchFamily="2" charset="0"/>
                <a:ea typeface="Roboto" panose="02000000000000000000" pitchFamily="2" charset="0"/>
              </a:rPr>
              <a:t>have affected the water supply</a:t>
            </a:r>
          </a:p>
        </p:txBody>
      </p:sp>
      <p:sp>
        <p:nvSpPr>
          <p:cNvPr id="15" name="Text Box 5">
            <a:extLst>
              <a:ext uri="{FF2B5EF4-FFF2-40B4-BE49-F238E27FC236}">
                <a16:creationId xmlns:a16="http://schemas.microsoft.com/office/drawing/2014/main" id="{E3F07D29-D282-24ED-565A-0483DBCB6506}"/>
              </a:ext>
            </a:extLst>
          </p:cNvPr>
          <p:cNvSpPr txBox="1">
            <a:spLocks noChangeArrowheads="1"/>
          </p:cNvSpPr>
          <p:nvPr/>
        </p:nvSpPr>
        <p:spPr bwMode="auto">
          <a:xfrm>
            <a:off x="696412" y="632608"/>
            <a:ext cx="5905499" cy="600164"/>
          </a:xfrm>
          <a:prstGeom prst="rect">
            <a:avLst/>
          </a:prstGeom>
          <a:noFill/>
          <a:ln w="9525">
            <a:noFill/>
            <a:miter lim="800000"/>
            <a:headEnd/>
            <a:tailEnd/>
          </a:ln>
        </p:spPr>
        <p:txBody>
          <a:bodyPr wrap="square">
            <a:spAutoFit/>
          </a:bodyPr>
          <a:lstStyle/>
          <a:p>
            <a:pPr>
              <a:defRPr/>
            </a:pPr>
            <a:r>
              <a:rPr lang="en-US" altLang="ko-KR" sz="3300" b="1" dirty="0" smtClean="0">
                <a:solidFill>
                  <a:schemeClr val="accent1">
                    <a:lumMod val="50000"/>
                  </a:schemeClr>
                </a:solidFill>
                <a:latin typeface="Roboto" panose="02000000000000000000" pitchFamily="2" charset="0"/>
                <a:ea typeface="Roboto" panose="02000000000000000000" pitchFamily="2" charset="0"/>
              </a:rPr>
              <a:t>Water Issues </a:t>
            </a:r>
            <a:r>
              <a:rPr lang="en-US" altLang="ko-KR" sz="3300" b="1" dirty="0">
                <a:solidFill>
                  <a:schemeClr val="accent1">
                    <a:lumMod val="50000"/>
                  </a:schemeClr>
                </a:solidFill>
                <a:latin typeface="Roboto" panose="02000000000000000000" pitchFamily="2" charset="0"/>
                <a:ea typeface="Roboto" panose="02000000000000000000" pitchFamily="2" charset="0"/>
              </a:rPr>
              <a:t>in Maldives</a:t>
            </a:r>
          </a:p>
        </p:txBody>
      </p:sp>
      <p:sp>
        <p:nvSpPr>
          <p:cNvPr id="24" name="TextBox 23"/>
          <p:cNvSpPr txBox="1"/>
          <p:nvPr/>
        </p:nvSpPr>
        <p:spPr>
          <a:xfrm>
            <a:off x="659996" y="1344546"/>
            <a:ext cx="3336032" cy="400110"/>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rPr>
              <a:t>Sources of water</a:t>
            </a:r>
            <a:endParaRPr lang="en-US" sz="2000" b="1" dirty="0">
              <a:latin typeface="Roboto" panose="02000000000000000000" pitchFamily="2" charset="0"/>
              <a:ea typeface="Roboto" panose="02000000000000000000" pitchFamily="2" charset="0"/>
            </a:endParaRPr>
          </a:p>
        </p:txBody>
      </p:sp>
      <p:grpSp>
        <p:nvGrpSpPr>
          <p:cNvPr id="2" name="Group 1"/>
          <p:cNvGrpSpPr/>
          <p:nvPr/>
        </p:nvGrpSpPr>
        <p:grpSpPr>
          <a:xfrm>
            <a:off x="834868" y="1744656"/>
            <a:ext cx="6999299" cy="2459675"/>
            <a:chOff x="769624" y="1472352"/>
            <a:chExt cx="6999299" cy="2459675"/>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4" y="1472352"/>
              <a:ext cx="3568436" cy="2459675"/>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550" y="1472352"/>
              <a:ext cx="3499373" cy="2459675"/>
            </a:xfrm>
            <a:prstGeom prst="rect">
              <a:avLst/>
            </a:prstGeom>
          </p:spPr>
        </p:pic>
      </p:grpSp>
      <p:sp>
        <p:nvSpPr>
          <p:cNvPr id="36" name="TextBox 35"/>
          <p:cNvSpPr txBox="1"/>
          <p:nvPr/>
        </p:nvSpPr>
        <p:spPr>
          <a:xfrm>
            <a:off x="909034" y="4295594"/>
            <a:ext cx="3336032" cy="400110"/>
          </a:xfrm>
          <a:prstGeom prst="rect">
            <a:avLst/>
          </a:prstGeom>
          <a:noFill/>
        </p:spPr>
        <p:txBody>
          <a:bodyPr wrap="square" rtlCol="0">
            <a:spAutoFit/>
          </a:bodyPr>
          <a:lstStyle/>
          <a:p>
            <a:r>
              <a:rPr lang="en-US" sz="2000" b="1" dirty="0" smtClean="0"/>
              <a:t>Ground</a:t>
            </a:r>
            <a:r>
              <a:rPr lang="en-US" sz="2000" b="1" dirty="0" smtClean="0">
                <a:latin typeface="Roboto" panose="02000000000000000000" pitchFamily="2" charset="0"/>
                <a:ea typeface="Roboto" panose="02000000000000000000" pitchFamily="2" charset="0"/>
              </a:rPr>
              <a:t>water</a:t>
            </a:r>
            <a:endParaRPr lang="en-US" sz="2000" b="1" dirty="0">
              <a:latin typeface="Roboto" panose="02000000000000000000" pitchFamily="2" charset="0"/>
              <a:ea typeface="Roboto" panose="02000000000000000000" pitchFamily="2" charset="0"/>
            </a:endParaRPr>
          </a:p>
        </p:txBody>
      </p:sp>
      <p:sp>
        <p:nvSpPr>
          <p:cNvPr id="37" name="TextBox 36"/>
          <p:cNvSpPr txBox="1"/>
          <p:nvPr/>
        </p:nvSpPr>
        <p:spPr>
          <a:xfrm>
            <a:off x="4403304" y="4316105"/>
            <a:ext cx="3336032" cy="400110"/>
          </a:xfrm>
          <a:prstGeom prst="rect">
            <a:avLst/>
          </a:prstGeom>
          <a:noFill/>
        </p:spPr>
        <p:txBody>
          <a:bodyPr wrap="square" rtlCol="0">
            <a:spAutoFit/>
          </a:bodyPr>
          <a:lstStyle/>
          <a:p>
            <a:r>
              <a:rPr lang="en-US" sz="2000" b="1" dirty="0" smtClean="0">
                <a:latin typeface="Roboto" panose="02000000000000000000" pitchFamily="2" charset="0"/>
                <a:ea typeface="Roboto" panose="02000000000000000000" pitchFamily="2" charset="0"/>
              </a:rPr>
              <a:t>Rainwater</a:t>
            </a:r>
            <a:endParaRPr lang="en-US" sz="20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6221648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417738" y="240723"/>
            <a:ext cx="5905499" cy="600164"/>
          </a:xfrm>
          <a:prstGeom prst="rect">
            <a:avLst/>
          </a:prstGeom>
          <a:noFill/>
          <a:ln w="9525">
            <a:noFill/>
            <a:miter lim="800000"/>
            <a:headEnd/>
            <a:tailEnd/>
          </a:ln>
        </p:spPr>
        <p:txBody>
          <a:bodyPr wrap="square">
            <a:spAutoFit/>
          </a:bodyPr>
          <a:lstStyle/>
          <a:p>
            <a:pPr>
              <a:defRPr/>
            </a:pPr>
            <a:r>
              <a:rPr lang="en-US" altLang="ko-KR" sz="3300" b="1" dirty="0">
                <a:solidFill>
                  <a:schemeClr val="accent1">
                    <a:lumMod val="50000"/>
                  </a:schemeClr>
                </a:solidFill>
                <a:latin typeface="Roboto" panose="02000000000000000000" pitchFamily="2" charset="0"/>
                <a:ea typeface="Roboto" panose="02000000000000000000" pitchFamily="2" charset="0"/>
              </a:rPr>
              <a:t>Government strategies </a:t>
            </a:r>
          </a:p>
        </p:txBody>
      </p:sp>
      <p:graphicFrame>
        <p:nvGraphicFramePr>
          <p:cNvPr id="15" name="Content Placeholder 3"/>
          <p:cNvGraphicFramePr>
            <a:graphicFrameLocks/>
          </p:cNvGraphicFramePr>
          <p:nvPr>
            <p:extLst>
              <p:ext uri="{D42A27DB-BD31-4B8C-83A1-F6EECF244321}">
                <p14:modId xmlns:p14="http://schemas.microsoft.com/office/powerpoint/2010/main" val="45958440"/>
              </p:ext>
            </p:extLst>
          </p:nvPr>
        </p:nvGraphicFramePr>
        <p:xfrm>
          <a:off x="1018630" y="992777"/>
          <a:ext cx="6237696" cy="4320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86248"/>
      </p:ext>
    </p:extLst>
  </p:cSld>
  <p:clrMapOvr>
    <a:masterClrMapping/>
  </p:clrMapOvr>
  <p:transition spd="slow">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39D2BEA-A09E-CE52-18B7-21B331F44BA3}"/>
              </a:ext>
            </a:extLst>
          </p:cNvPr>
          <p:cNvGrpSpPr/>
          <p:nvPr/>
        </p:nvGrpSpPr>
        <p:grpSpPr>
          <a:xfrm>
            <a:off x="765651" y="1488951"/>
            <a:ext cx="420892" cy="420892"/>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119"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4" y="1437785"/>
            <a:ext cx="4336274" cy="523220"/>
          </a:xfrm>
          <a:prstGeom prst="rect">
            <a:avLst/>
          </a:prstGeom>
          <a:noFill/>
          <a:ln w="9525">
            <a:noFill/>
            <a:miter lim="800000"/>
            <a:headEnd/>
            <a:tailEnd/>
          </a:ln>
        </p:spPr>
        <p:txBody>
          <a:bodyPr wrap="square">
            <a:spAutoFit/>
          </a:bodyPr>
          <a:lstStyle/>
          <a:p>
            <a:pPr>
              <a:defRPr/>
            </a:pPr>
            <a:r>
              <a:rPr lang="en-US" altLang="ko-KR" sz="2800" b="1" dirty="0">
                <a:solidFill>
                  <a:schemeClr val="accent1">
                    <a:lumMod val="75000"/>
                  </a:schemeClr>
                </a:solidFill>
                <a:ea typeface="Roboto" panose="02000000000000000000" pitchFamily="2" charset="0"/>
              </a:rPr>
              <a:t>Emergency water supply</a:t>
            </a:r>
          </a:p>
        </p:txBody>
      </p:sp>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326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ea typeface="Roboto" panose="02000000000000000000" pitchFamily="2" charset="0"/>
              </a:rPr>
              <a:t>Audit findings</a:t>
            </a:r>
          </a:p>
        </p:txBody>
      </p:sp>
      <p:sp>
        <p:nvSpPr>
          <p:cNvPr id="16" name="Text Box 5">
            <a:extLst>
              <a:ext uri="{FF2B5EF4-FFF2-40B4-BE49-F238E27FC236}">
                <a16:creationId xmlns:a16="http://schemas.microsoft.com/office/drawing/2014/main" id="{9E161C7D-1C50-0E02-D9CA-6DF529F1D94B}"/>
              </a:ext>
            </a:extLst>
          </p:cNvPr>
          <p:cNvSpPr txBox="1">
            <a:spLocks noChangeArrowheads="1"/>
          </p:cNvSpPr>
          <p:nvPr/>
        </p:nvSpPr>
        <p:spPr bwMode="auto">
          <a:xfrm>
            <a:off x="5286164" y="2171017"/>
            <a:ext cx="2969471" cy="378565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Emergency water supply has been ongoing constantly over the last 15 years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chemeClr val="accent1">
                    <a:lumMod val="75000"/>
                  </a:schemeClr>
                </a:solidFill>
                <a:latin typeface="Roboto" panose="02000000000000000000" pitchFamily="2" charset="0"/>
                <a:ea typeface="Roboto" panose="02000000000000000000" pitchFamily="2" charset="0"/>
              </a:rPr>
              <a:t>The number of islands and costs shows inconsistent trend over the years</a:t>
            </a:r>
          </a:p>
          <a:p>
            <a:pPr marL="342900" indent="-342900">
              <a:buFont typeface="Arial" panose="020B0604020202020204" pitchFamily="34" charset="0"/>
              <a:buChar char="•"/>
              <a:defRPr/>
            </a:pPr>
            <a:endParaRPr lang="en-US" altLang="ko-KR" sz="2000" dirty="0" smtClean="0">
              <a:solidFill>
                <a:schemeClr val="accent1">
                  <a:lumMod val="75000"/>
                </a:schemeClr>
              </a:solidFill>
              <a:ea typeface="Roboto Light" panose="02000000000000000000" pitchFamily="2" charset="0"/>
            </a:endParaRPr>
          </a:p>
          <a:p>
            <a:pPr marL="342900" indent="-342900">
              <a:buFont typeface="Arial" panose="020B0604020202020204" pitchFamily="34" charset="0"/>
              <a:buChar char="•"/>
              <a:defRPr/>
            </a:pPr>
            <a:endParaRPr lang="en-US" altLang="ko-KR" sz="2000" dirty="0" smtClean="0">
              <a:solidFill>
                <a:schemeClr val="accent1">
                  <a:lumMod val="75000"/>
                </a:schemeClr>
              </a:solidFill>
              <a:ea typeface="Roboto Light" panose="02000000000000000000" pitchFamily="2" charset="0"/>
            </a:endParaRPr>
          </a:p>
          <a:p>
            <a:pPr>
              <a:defRPr/>
            </a:pPr>
            <a:endParaRPr lang="en-US" altLang="ko-KR" sz="2000" dirty="0">
              <a:solidFill>
                <a:schemeClr val="accent1">
                  <a:lumMod val="75000"/>
                </a:schemeClr>
              </a:solidFill>
              <a:ea typeface="Roboto Light" panose="02000000000000000000" pitchFamily="2" charset="0"/>
            </a:endParaRP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
        <p:nvSpPr>
          <p:cNvPr id="35" name="Rounded Rectangle 34"/>
          <p:cNvSpPr/>
          <p:nvPr/>
        </p:nvSpPr>
        <p:spPr>
          <a:xfrm>
            <a:off x="582112" y="2171017"/>
            <a:ext cx="4261926" cy="325219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6789069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6" presetClass="emph" presetSubtype="0" repeatCount="indefinite" autoRev="1" fill="hold" nodeType="withEffect">
                                  <p:stCondLst>
                                    <p:cond delay="750"/>
                                  </p:stCondLst>
                                  <p:childTnLst>
                                    <p:animScale>
                                      <p:cBhvr>
                                        <p:cTn id="12" dur="7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39D2BEA-A09E-CE52-18B7-21B331F44BA3}"/>
              </a:ext>
            </a:extLst>
          </p:cNvPr>
          <p:cNvGrpSpPr/>
          <p:nvPr/>
        </p:nvGrpSpPr>
        <p:grpSpPr>
          <a:xfrm>
            <a:off x="765651" y="1488951"/>
            <a:ext cx="420892" cy="420892"/>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119"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3" y="1437785"/>
            <a:ext cx="6842427" cy="400110"/>
          </a:xfrm>
          <a:prstGeom prst="rect">
            <a:avLst/>
          </a:prstGeom>
          <a:noFill/>
          <a:ln w="9525">
            <a:noFill/>
            <a:miter lim="800000"/>
            <a:headEnd/>
            <a:tailEnd/>
          </a:ln>
        </p:spPr>
        <p:txBody>
          <a:bodyPr wrap="square">
            <a:spAutoFit/>
          </a:bodyPr>
          <a:lstStyle/>
          <a:p>
            <a:pPr>
              <a:defRPr/>
            </a:pPr>
            <a:r>
              <a:rPr lang="en-US" altLang="ko-KR" sz="2000" b="1" dirty="0" smtClean="0">
                <a:solidFill>
                  <a:schemeClr val="accent1">
                    <a:lumMod val="75000"/>
                  </a:schemeClr>
                </a:solidFill>
                <a:ea typeface="Roboto" panose="02000000000000000000" pitchFamily="2" charset="0"/>
              </a:rPr>
              <a:t>Quantities of water supplied (2005 to 2020)</a:t>
            </a:r>
            <a:endParaRPr lang="en-US" altLang="ko-KR" sz="2000" b="1" dirty="0">
              <a:solidFill>
                <a:schemeClr val="accent1">
                  <a:lumMod val="75000"/>
                </a:schemeClr>
              </a:solidFill>
              <a:ea typeface="Roboto" panose="02000000000000000000" pitchFamily="2" charset="0"/>
            </a:endParaRPr>
          </a:p>
        </p:txBody>
      </p:sp>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326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ea typeface="Roboto" panose="02000000000000000000" pitchFamily="2" charset="0"/>
              </a:rPr>
              <a:t>Audit findings</a:t>
            </a: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aphicFrame>
        <p:nvGraphicFramePr>
          <p:cNvPr id="32" name="Chart 31"/>
          <p:cNvGraphicFramePr/>
          <p:nvPr>
            <p:extLst>
              <p:ext uri="{D42A27DB-BD31-4B8C-83A1-F6EECF244321}">
                <p14:modId xmlns:p14="http://schemas.microsoft.com/office/powerpoint/2010/main" val="3233039267"/>
              </p:ext>
            </p:extLst>
          </p:nvPr>
        </p:nvGraphicFramePr>
        <p:xfrm>
          <a:off x="702839" y="1961005"/>
          <a:ext cx="7427030" cy="3495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9157895"/>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6" presetClass="emph" presetSubtype="0" repeatCount="indefinite" autoRev="1" fill="hold" nodeType="withEffect">
                                  <p:stCondLst>
                                    <p:cond delay="750"/>
                                  </p:stCondLst>
                                  <p:childTnLst>
                                    <p:animScale>
                                      <p:cBhvr>
                                        <p:cTn id="12" dur="7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39D2BEA-A09E-CE52-18B7-21B331F44BA3}"/>
              </a:ext>
            </a:extLst>
          </p:cNvPr>
          <p:cNvGrpSpPr/>
          <p:nvPr/>
        </p:nvGrpSpPr>
        <p:grpSpPr>
          <a:xfrm>
            <a:off x="765651" y="1488951"/>
            <a:ext cx="420892" cy="420892"/>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119"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3" y="1437065"/>
            <a:ext cx="7016431" cy="461665"/>
          </a:xfrm>
          <a:prstGeom prst="rect">
            <a:avLst/>
          </a:prstGeom>
          <a:noFill/>
          <a:ln w="9525">
            <a:noFill/>
            <a:miter lim="800000"/>
            <a:headEnd/>
            <a:tailEnd/>
          </a:ln>
        </p:spPr>
        <p:txBody>
          <a:bodyPr wrap="square">
            <a:spAutoFit/>
          </a:bodyPr>
          <a:lstStyle/>
          <a:p>
            <a:pPr>
              <a:defRPr/>
            </a:pPr>
            <a:r>
              <a:rPr lang="en-US" altLang="ko-KR" sz="2400" b="1" dirty="0" smtClean="0">
                <a:solidFill>
                  <a:schemeClr val="accent1">
                    <a:lumMod val="75000"/>
                  </a:schemeClr>
                </a:solidFill>
                <a:ea typeface="Roboto" panose="02000000000000000000" pitchFamily="2" charset="0"/>
              </a:rPr>
              <a:t>Water supplying costs and number of islands </a:t>
            </a:r>
            <a:endParaRPr lang="en-US" altLang="ko-KR" sz="2400" b="1" dirty="0">
              <a:solidFill>
                <a:schemeClr val="accent1">
                  <a:lumMod val="75000"/>
                </a:schemeClr>
              </a:solidFill>
              <a:ea typeface="Roboto" panose="02000000000000000000" pitchFamily="2" charset="0"/>
            </a:endParaRPr>
          </a:p>
        </p:txBody>
      </p:sp>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326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ea typeface="Roboto" panose="02000000000000000000" pitchFamily="2" charset="0"/>
              </a:rPr>
              <a:t>Audit findings</a:t>
            </a: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graphicFrame>
        <p:nvGraphicFramePr>
          <p:cNvPr id="33" name="Chart 32"/>
          <p:cNvGraphicFramePr/>
          <p:nvPr>
            <p:extLst>
              <p:ext uri="{D42A27DB-BD31-4B8C-83A1-F6EECF244321}">
                <p14:modId xmlns:p14="http://schemas.microsoft.com/office/powerpoint/2010/main" val="1389250310"/>
              </p:ext>
            </p:extLst>
          </p:nvPr>
        </p:nvGraphicFramePr>
        <p:xfrm>
          <a:off x="919908" y="1950524"/>
          <a:ext cx="7577546" cy="34832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580904"/>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6" presetClass="emph" presetSubtype="0" repeatCount="indefinite" autoRev="1" fill="hold" nodeType="withEffect">
                                  <p:stCondLst>
                                    <p:cond delay="750"/>
                                  </p:stCondLst>
                                  <p:childTnLst>
                                    <p:animScale>
                                      <p:cBhvr>
                                        <p:cTn id="12" dur="7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39D2BEA-A09E-CE52-18B7-21B331F44BA3}"/>
              </a:ext>
            </a:extLst>
          </p:cNvPr>
          <p:cNvGrpSpPr/>
          <p:nvPr/>
        </p:nvGrpSpPr>
        <p:grpSpPr>
          <a:xfrm>
            <a:off x="765651" y="1651715"/>
            <a:ext cx="420892" cy="420892"/>
            <a:chOff x="1066800" y="2209799"/>
            <a:chExt cx="315279" cy="315280"/>
          </a:xfrm>
        </p:grpSpPr>
        <p:sp>
          <p:nvSpPr>
            <p:cNvPr id="28" name="Shape 796">
              <a:extLst>
                <a:ext uri="{FF2B5EF4-FFF2-40B4-BE49-F238E27FC236}">
                  <a16:creationId xmlns:a16="http://schemas.microsoft.com/office/drawing/2014/main" id="{E1A8A2A9-EE08-9B2F-9616-97DA2B657115}"/>
                </a:ext>
              </a:extLst>
            </p:cNvPr>
            <p:cNvSpPr/>
            <p:nvPr/>
          </p:nvSpPr>
          <p:spPr>
            <a:xfrm>
              <a:off x="1066800" y="2209799"/>
              <a:ext cx="315279" cy="3152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B3D62"/>
            </a:solidFill>
            <a:ln w="12700" cap="flat">
              <a:noFill/>
              <a:miter lim="400000"/>
            </a:ln>
            <a:effectLst/>
          </p:spPr>
          <p:txBody>
            <a:bodyPr wrap="square" lIns="38100" tIns="38100" rIns="38100" bIns="38100" numCol="1" anchor="ctr">
              <a:noAutofit/>
            </a:bodyPr>
            <a:lstStyle/>
            <a:p>
              <a:pPr lvl="0"/>
              <a:endParaRPr dirty="0"/>
            </a:p>
          </p:txBody>
        </p:sp>
        <p:sp>
          <p:nvSpPr>
            <p:cNvPr id="29" name="Shape 797">
              <a:extLst>
                <a:ext uri="{FF2B5EF4-FFF2-40B4-BE49-F238E27FC236}">
                  <a16:creationId xmlns:a16="http://schemas.microsoft.com/office/drawing/2014/main" id="{D643E057-D7DF-2B24-83A3-7D3ACAEB43F6}"/>
                </a:ext>
              </a:extLst>
            </p:cNvPr>
            <p:cNvSpPr/>
            <p:nvPr/>
          </p:nvSpPr>
          <p:spPr>
            <a:xfrm>
              <a:off x="1139147" y="2295483"/>
              <a:ext cx="170585" cy="143910"/>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FFFFFF"/>
            </a:solidFill>
            <a:ln w="12700" cap="flat">
              <a:noFill/>
              <a:miter lim="400000"/>
            </a:ln>
            <a:effectLst/>
          </p:spPr>
          <p:txBody>
            <a:bodyPr wrap="square" lIns="0" tIns="0" rIns="0" bIns="0" numCol="1" anchor="t">
              <a:noAutofit/>
            </a:bodyPr>
            <a:lstStyle/>
            <a:p>
              <a:pPr lvl="0"/>
              <a:endParaRPr/>
            </a:p>
          </p:txBody>
        </p:sp>
      </p:grpSp>
      <p:sp>
        <p:nvSpPr>
          <p:cNvPr id="119" name="Text Box 5">
            <a:extLst>
              <a:ext uri="{FF2B5EF4-FFF2-40B4-BE49-F238E27FC236}">
                <a16:creationId xmlns:a16="http://schemas.microsoft.com/office/drawing/2014/main" id="{7721CF8C-04B9-5996-0717-493515808F74}"/>
              </a:ext>
            </a:extLst>
          </p:cNvPr>
          <p:cNvSpPr txBox="1">
            <a:spLocks noChangeArrowheads="1"/>
          </p:cNvSpPr>
          <p:nvPr/>
        </p:nvSpPr>
        <p:spPr bwMode="auto">
          <a:xfrm>
            <a:off x="1481024" y="1600549"/>
            <a:ext cx="5178856" cy="523220"/>
          </a:xfrm>
          <a:prstGeom prst="rect">
            <a:avLst/>
          </a:prstGeom>
          <a:noFill/>
          <a:ln w="9525">
            <a:noFill/>
            <a:miter lim="800000"/>
            <a:headEnd/>
            <a:tailEnd/>
          </a:ln>
        </p:spPr>
        <p:txBody>
          <a:bodyPr wrap="square">
            <a:spAutoFit/>
          </a:bodyPr>
          <a:lstStyle/>
          <a:p>
            <a:pPr>
              <a:defRPr/>
            </a:pPr>
            <a:r>
              <a:rPr lang="en-US" altLang="ko-KR" sz="2800" b="1" dirty="0">
                <a:solidFill>
                  <a:schemeClr val="accent1">
                    <a:lumMod val="75000"/>
                  </a:schemeClr>
                </a:solidFill>
                <a:latin typeface="Roboto" panose="02000000000000000000" pitchFamily="2" charset="0"/>
                <a:ea typeface="Roboto" panose="02000000000000000000" pitchFamily="2" charset="0"/>
              </a:rPr>
              <a:t>Rainwater harvesting system</a:t>
            </a:r>
          </a:p>
        </p:txBody>
      </p:sp>
      <p:sp>
        <p:nvSpPr>
          <p:cNvPr id="129" name="Text Box 5">
            <a:extLst>
              <a:ext uri="{FF2B5EF4-FFF2-40B4-BE49-F238E27FC236}">
                <a16:creationId xmlns:a16="http://schemas.microsoft.com/office/drawing/2014/main" id="{AF358268-257B-22E3-C95E-5F6B6154DDD8}"/>
              </a:ext>
            </a:extLst>
          </p:cNvPr>
          <p:cNvSpPr txBox="1">
            <a:spLocks noChangeArrowheads="1"/>
          </p:cNvSpPr>
          <p:nvPr/>
        </p:nvSpPr>
        <p:spPr bwMode="auto">
          <a:xfrm>
            <a:off x="696412" y="632608"/>
            <a:ext cx="5905499" cy="646331"/>
          </a:xfrm>
          <a:prstGeom prst="rect">
            <a:avLst/>
          </a:prstGeom>
          <a:noFill/>
          <a:ln w="9525">
            <a:noFill/>
            <a:miter lim="800000"/>
            <a:headEnd/>
            <a:tailEnd/>
          </a:ln>
        </p:spPr>
        <p:txBody>
          <a:bodyPr wrap="square">
            <a:spAutoFit/>
          </a:bodyPr>
          <a:lstStyle/>
          <a:p>
            <a:pPr>
              <a:defRPr/>
            </a:pPr>
            <a:r>
              <a:rPr lang="en-US" altLang="ko-KR" sz="3600" b="1" dirty="0">
                <a:solidFill>
                  <a:schemeClr val="accent1">
                    <a:lumMod val="75000"/>
                  </a:schemeClr>
                </a:solidFill>
                <a:ea typeface="Roboto" panose="02000000000000000000" pitchFamily="2" charset="0"/>
              </a:rPr>
              <a:t>Audit findings</a:t>
            </a:r>
          </a:p>
        </p:txBody>
      </p:sp>
      <p:sp>
        <p:nvSpPr>
          <p:cNvPr id="16" name="Text Box 5">
            <a:extLst>
              <a:ext uri="{FF2B5EF4-FFF2-40B4-BE49-F238E27FC236}">
                <a16:creationId xmlns:a16="http://schemas.microsoft.com/office/drawing/2014/main" id="{9E161C7D-1C50-0E02-D9CA-6DF529F1D94B}"/>
              </a:ext>
            </a:extLst>
          </p:cNvPr>
          <p:cNvSpPr txBox="1">
            <a:spLocks noChangeArrowheads="1"/>
          </p:cNvSpPr>
          <p:nvPr/>
        </p:nvSpPr>
        <p:spPr bwMode="auto">
          <a:xfrm>
            <a:off x="1060132" y="2469481"/>
            <a:ext cx="4131628" cy="707886"/>
          </a:xfrm>
          <a:prstGeom prst="rect">
            <a:avLst/>
          </a:prstGeom>
          <a:noFill/>
          <a:ln w="9525">
            <a:noFill/>
            <a:miter lim="800000"/>
            <a:headEnd/>
            <a:tailEnd/>
          </a:ln>
        </p:spPr>
        <p:txBody>
          <a:bodyPr wrap="square">
            <a:spAutoFit/>
          </a:bodyPr>
          <a:lstStyle/>
          <a:p>
            <a:pP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RWP has been implemented in 47 islands</a:t>
            </a:r>
            <a:endParaRPr lang="en-US" altLang="ko-KR" sz="2000" dirty="0">
              <a:solidFill>
                <a:schemeClr val="accent1">
                  <a:lumMod val="75000"/>
                </a:schemeClr>
              </a:solidFill>
              <a:latin typeface="Roboto" panose="02000000000000000000" pitchFamily="2" charset="0"/>
              <a:ea typeface="Roboto" panose="02000000000000000000" pitchFamily="2" charset="0"/>
            </a:endParaRPr>
          </a:p>
        </p:txBody>
      </p:sp>
      <p:grpSp>
        <p:nvGrpSpPr>
          <p:cNvPr id="17" name="Group 16">
            <a:extLst>
              <a:ext uri="{FF2B5EF4-FFF2-40B4-BE49-F238E27FC236}">
                <a16:creationId xmlns:a16="http://schemas.microsoft.com/office/drawing/2014/main" id="{0F58B588-8DCE-3262-7659-56B80D7DB530}"/>
              </a:ext>
            </a:extLst>
          </p:cNvPr>
          <p:cNvGrpSpPr/>
          <p:nvPr/>
        </p:nvGrpSpPr>
        <p:grpSpPr>
          <a:xfrm>
            <a:off x="7532802" y="632608"/>
            <a:ext cx="790649" cy="794415"/>
            <a:chOff x="4846392" y="2173440"/>
            <a:chExt cx="2499216" cy="2511120"/>
          </a:xfrm>
        </p:grpSpPr>
        <p:sp>
          <p:nvSpPr>
            <p:cNvPr id="18" name="Freeform 41">
              <a:extLst>
                <a:ext uri="{FF2B5EF4-FFF2-40B4-BE49-F238E27FC236}">
                  <a16:creationId xmlns:a16="http://schemas.microsoft.com/office/drawing/2014/main" id="{15E90D96-96E7-4CE8-45DD-1573A250853D}"/>
                </a:ext>
              </a:extLst>
            </p:cNvPr>
            <p:cNvSpPr>
              <a:spLocks noEditPoints="1"/>
            </p:cNvSpPr>
            <p:nvPr/>
          </p:nvSpPr>
          <p:spPr bwMode="auto">
            <a:xfrm>
              <a:off x="5737665" y="3299634"/>
              <a:ext cx="730161" cy="664288"/>
            </a:xfrm>
            <a:custGeom>
              <a:avLst/>
              <a:gdLst>
                <a:gd name="T0" fmla="*/ 366 w 389"/>
                <a:gd name="T1" fmla="*/ 13 h 354"/>
                <a:gd name="T2" fmla="*/ 295 w 389"/>
                <a:gd name="T3" fmla="*/ 31 h 354"/>
                <a:gd name="T4" fmla="*/ 269 w 389"/>
                <a:gd name="T5" fmla="*/ 82 h 354"/>
                <a:gd name="T6" fmla="*/ 232 w 389"/>
                <a:gd name="T7" fmla="*/ 77 h 354"/>
                <a:gd name="T8" fmla="*/ 251 w 389"/>
                <a:gd name="T9" fmla="*/ 42 h 354"/>
                <a:gd name="T10" fmla="*/ 194 w 389"/>
                <a:gd name="T11" fmla="*/ 0 h 354"/>
                <a:gd name="T12" fmla="*/ 138 w 389"/>
                <a:gd name="T13" fmla="*/ 42 h 354"/>
                <a:gd name="T14" fmla="*/ 157 w 389"/>
                <a:gd name="T15" fmla="*/ 77 h 354"/>
                <a:gd name="T16" fmla="*/ 120 w 389"/>
                <a:gd name="T17" fmla="*/ 82 h 354"/>
                <a:gd name="T18" fmla="*/ 94 w 389"/>
                <a:gd name="T19" fmla="*/ 31 h 354"/>
                <a:gd name="T20" fmla="*/ 23 w 389"/>
                <a:gd name="T21" fmla="*/ 13 h 354"/>
                <a:gd name="T22" fmla="*/ 4 w 389"/>
                <a:gd name="T23" fmla="*/ 53 h 354"/>
                <a:gd name="T24" fmla="*/ 39 w 389"/>
                <a:gd name="T25" fmla="*/ 96 h 354"/>
                <a:gd name="T26" fmla="*/ 98 w 389"/>
                <a:gd name="T27" fmla="*/ 111 h 354"/>
                <a:gd name="T28" fmla="*/ 126 w 389"/>
                <a:gd name="T29" fmla="*/ 339 h 354"/>
                <a:gd name="T30" fmla="*/ 141 w 389"/>
                <a:gd name="T31" fmla="*/ 353 h 354"/>
                <a:gd name="T32" fmla="*/ 155 w 389"/>
                <a:gd name="T33" fmla="*/ 338 h 354"/>
                <a:gd name="T34" fmla="*/ 128 w 389"/>
                <a:gd name="T35" fmla="*/ 111 h 354"/>
                <a:gd name="T36" fmla="*/ 182 w 389"/>
                <a:gd name="T37" fmla="*/ 100 h 354"/>
                <a:gd name="T38" fmla="*/ 194 w 389"/>
                <a:gd name="T39" fmla="*/ 96 h 354"/>
                <a:gd name="T40" fmla="*/ 207 w 389"/>
                <a:gd name="T41" fmla="*/ 100 h 354"/>
                <a:gd name="T42" fmla="*/ 260 w 389"/>
                <a:gd name="T43" fmla="*/ 111 h 354"/>
                <a:gd name="T44" fmla="*/ 234 w 389"/>
                <a:gd name="T45" fmla="*/ 338 h 354"/>
                <a:gd name="T46" fmla="*/ 248 w 389"/>
                <a:gd name="T47" fmla="*/ 353 h 354"/>
                <a:gd name="T48" fmla="*/ 263 w 389"/>
                <a:gd name="T49" fmla="*/ 339 h 354"/>
                <a:gd name="T50" fmla="*/ 290 w 389"/>
                <a:gd name="T51" fmla="*/ 111 h 354"/>
                <a:gd name="T52" fmla="*/ 350 w 389"/>
                <a:gd name="T53" fmla="*/ 96 h 354"/>
                <a:gd name="T54" fmla="*/ 385 w 389"/>
                <a:gd name="T55" fmla="*/ 53 h 354"/>
                <a:gd name="T56" fmla="*/ 366 w 389"/>
                <a:gd name="T57" fmla="*/ 13 h 354"/>
                <a:gd name="T58" fmla="*/ 53 w 389"/>
                <a:gd name="T59" fmla="*/ 71 h 354"/>
                <a:gd name="T60" fmla="*/ 32 w 389"/>
                <a:gd name="T61" fmla="*/ 46 h 354"/>
                <a:gd name="T62" fmla="*/ 37 w 389"/>
                <a:gd name="T63" fmla="*/ 39 h 354"/>
                <a:gd name="T64" fmla="*/ 72 w 389"/>
                <a:gd name="T65" fmla="*/ 51 h 354"/>
                <a:gd name="T66" fmla="*/ 89 w 389"/>
                <a:gd name="T67" fmla="*/ 81 h 354"/>
                <a:gd name="T68" fmla="*/ 53 w 389"/>
                <a:gd name="T69" fmla="*/ 71 h 354"/>
                <a:gd name="T70" fmla="*/ 194 w 389"/>
                <a:gd name="T71" fmla="*/ 63 h 354"/>
                <a:gd name="T72" fmla="*/ 167 w 389"/>
                <a:gd name="T73" fmla="*/ 44 h 354"/>
                <a:gd name="T74" fmla="*/ 194 w 389"/>
                <a:gd name="T75" fmla="*/ 29 h 354"/>
                <a:gd name="T76" fmla="*/ 222 w 389"/>
                <a:gd name="T77" fmla="*/ 44 h 354"/>
                <a:gd name="T78" fmla="*/ 194 w 389"/>
                <a:gd name="T79" fmla="*/ 63 h 354"/>
                <a:gd name="T80" fmla="*/ 336 w 389"/>
                <a:gd name="T81" fmla="*/ 71 h 354"/>
                <a:gd name="T82" fmla="*/ 299 w 389"/>
                <a:gd name="T83" fmla="*/ 81 h 354"/>
                <a:gd name="T84" fmla="*/ 316 w 389"/>
                <a:gd name="T85" fmla="*/ 51 h 354"/>
                <a:gd name="T86" fmla="*/ 352 w 389"/>
                <a:gd name="T87" fmla="*/ 39 h 354"/>
                <a:gd name="T88" fmla="*/ 357 w 389"/>
                <a:gd name="T89" fmla="*/ 46 h 354"/>
                <a:gd name="T90" fmla="*/ 336 w 389"/>
                <a:gd name="T91" fmla="*/ 7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54">
                  <a:moveTo>
                    <a:pt x="366" y="13"/>
                  </a:moveTo>
                  <a:cubicBezTo>
                    <a:pt x="349" y="4"/>
                    <a:pt x="321" y="3"/>
                    <a:pt x="295" y="31"/>
                  </a:cubicBezTo>
                  <a:cubicBezTo>
                    <a:pt x="285" y="43"/>
                    <a:pt x="276" y="60"/>
                    <a:pt x="269" y="82"/>
                  </a:cubicBezTo>
                  <a:cubicBezTo>
                    <a:pt x="256" y="81"/>
                    <a:pt x="243" y="80"/>
                    <a:pt x="232" y="77"/>
                  </a:cubicBezTo>
                  <a:cubicBezTo>
                    <a:pt x="250" y="64"/>
                    <a:pt x="251" y="49"/>
                    <a:pt x="251" y="42"/>
                  </a:cubicBezTo>
                  <a:cubicBezTo>
                    <a:pt x="250" y="22"/>
                    <a:pt x="223" y="0"/>
                    <a:pt x="194" y="0"/>
                  </a:cubicBezTo>
                  <a:cubicBezTo>
                    <a:pt x="165" y="0"/>
                    <a:pt x="139" y="22"/>
                    <a:pt x="138" y="42"/>
                  </a:cubicBezTo>
                  <a:cubicBezTo>
                    <a:pt x="137" y="49"/>
                    <a:pt x="139" y="64"/>
                    <a:pt x="157" y="77"/>
                  </a:cubicBezTo>
                  <a:cubicBezTo>
                    <a:pt x="145" y="80"/>
                    <a:pt x="133" y="81"/>
                    <a:pt x="120" y="82"/>
                  </a:cubicBezTo>
                  <a:cubicBezTo>
                    <a:pt x="113" y="60"/>
                    <a:pt x="104" y="43"/>
                    <a:pt x="94" y="31"/>
                  </a:cubicBezTo>
                  <a:cubicBezTo>
                    <a:pt x="68" y="3"/>
                    <a:pt x="39" y="4"/>
                    <a:pt x="23" y="13"/>
                  </a:cubicBezTo>
                  <a:cubicBezTo>
                    <a:pt x="7" y="22"/>
                    <a:pt x="0" y="38"/>
                    <a:pt x="4" y="53"/>
                  </a:cubicBezTo>
                  <a:cubicBezTo>
                    <a:pt x="9" y="72"/>
                    <a:pt x="21" y="86"/>
                    <a:pt x="39" y="96"/>
                  </a:cubicBezTo>
                  <a:cubicBezTo>
                    <a:pt x="56" y="105"/>
                    <a:pt x="77" y="110"/>
                    <a:pt x="98" y="111"/>
                  </a:cubicBezTo>
                  <a:cubicBezTo>
                    <a:pt x="117" y="183"/>
                    <a:pt x="124" y="291"/>
                    <a:pt x="126" y="339"/>
                  </a:cubicBezTo>
                  <a:cubicBezTo>
                    <a:pt x="126" y="347"/>
                    <a:pt x="133" y="354"/>
                    <a:pt x="141" y="353"/>
                  </a:cubicBezTo>
                  <a:cubicBezTo>
                    <a:pt x="149" y="353"/>
                    <a:pt x="155" y="346"/>
                    <a:pt x="155" y="338"/>
                  </a:cubicBezTo>
                  <a:cubicBezTo>
                    <a:pt x="154" y="320"/>
                    <a:pt x="150" y="199"/>
                    <a:pt x="128" y="111"/>
                  </a:cubicBezTo>
                  <a:cubicBezTo>
                    <a:pt x="147" y="109"/>
                    <a:pt x="166" y="105"/>
                    <a:pt x="182" y="100"/>
                  </a:cubicBezTo>
                  <a:cubicBezTo>
                    <a:pt x="186" y="99"/>
                    <a:pt x="190" y="98"/>
                    <a:pt x="194" y="96"/>
                  </a:cubicBezTo>
                  <a:cubicBezTo>
                    <a:pt x="198" y="98"/>
                    <a:pt x="202" y="99"/>
                    <a:pt x="207" y="100"/>
                  </a:cubicBezTo>
                  <a:cubicBezTo>
                    <a:pt x="223" y="105"/>
                    <a:pt x="241" y="109"/>
                    <a:pt x="260" y="111"/>
                  </a:cubicBezTo>
                  <a:cubicBezTo>
                    <a:pt x="238" y="199"/>
                    <a:pt x="234" y="320"/>
                    <a:pt x="234" y="338"/>
                  </a:cubicBezTo>
                  <a:cubicBezTo>
                    <a:pt x="234" y="346"/>
                    <a:pt x="240" y="353"/>
                    <a:pt x="248" y="353"/>
                  </a:cubicBezTo>
                  <a:cubicBezTo>
                    <a:pt x="256" y="354"/>
                    <a:pt x="263" y="347"/>
                    <a:pt x="263" y="339"/>
                  </a:cubicBezTo>
                  <a:cubicBezTo>
                    <a:pt x="264" y="291"/>
                    <a:pt x="272" y="183"/>
                    <a:pt x="290" y="111"/>
                  </a:cubicBezTo>
                  <a:cubicBezTo>
                    <a:pt x="312" y="110"/>
                    <a:pt x="333" y="105"/>
                    <a:pt x="350" y="96"/>
                  </a:cubicBezTo>
                  <a:cubicBezTo>
                    <a:pt x="368" y="86"/>
                    <a:pt x="380" y="72"/>
                    <a:pt x="385" y="53"/>
                  </a:cubicBezTo>
                  <a:cubicBezTo>
                    <a:pt x="389" y="38"/>
                    <a:pt x="381" y="22"/>
                    <a:pt x="366" y="13"/>
                  </a:cubicBezTo>
                  <a:close/>
                  <a:moveTo>
                    <a:pt x="53" y="71"/>
                  </a:moveTo>
                  <a:cubicBezTo>
                    <a:pt x="42" y="65"/>
                    <a:pt x="35" y="56"/>
                    <a:pt x="32" y="46"/>
                  </a:cubicBezTo>
                  <a:cubicBezTo>
                    <a:pt x="31" y="44"/>
                    <a:pt x="33" y="41"/>
                    <a:pt x="37" y="39"/>
                  </a:cubicBezTo>
                  <a:cubicBezTo>
                    <a:pt x="44" y="35"/>
                    <a:pt x="58" y="35"/>
                    <a:pt x="72" y="51"/>
                  </a:cubicBezTo>
                  <a:cubicBezTo>
                    <a:pt x="79" y="58"/>
                    <a:pt x="84" y="68"/>
                    <a:pt x="89" y="81"/>
                  </a:cubicBezTo>
                  <a:cubicBezTo>
                    <a:pt x="76" y="80"/>
                    <a:pt x="63" y="76"/>
                    <a:pt x="53" y="71"/>
                  </a:cubicBezTo>
                  <a:close/>
                  <a:moveTo>
                    <a:pt x="194" y="63"/>
                  </a:moveTo>
                  <a:cubicBezTo>
                    <a:pt x="174" y="56"/>
                    <a:pt x="166" y="48"/>
                    <a:pt x="167" y="44"/>
                  </a:cubicBezTo>
                  <a:cubicBezTo>
                    <a:pt x="167" y="39"/>
                    <a:pt x="182" y="29"/>
                    <a:pt x="194" y="29"/>
                  </a:cubicBezTo>
                  <a:cubicBezTo>
                    <a:pt x="206" y="29"/>
                    <a:pt x="222" y="39"/>
                    <a:pt x="222" y="44"/>
                  </a:cubicBezTo>
                  <a:cubicBezTo>
                    <a:pt x="222" y="48"/>
                    <a:pt x="215" y="56"/>
                    <a:pt x="194" y="63"/>
                  </a:cubicBezTo>
                  <a:close/>
                  <a:moveTo>
                    <a:pt x="336" y="71"/>
                  </a:moveTo>
                  <a:cubicBezTo>
                    <a:pt x="325" y="76"/>
                    <a:pt x="313" y="80"/>
                    <a:pt x="299" y="81"/>
                  </a:cubicBezTo>
                  <a:cubicBezTo>
                    <a:pt x="304" y="68"/>
                    <a:pt x="310" y="58"/>
                    <a:pt x="316" y="51"/>
                  </a:cubicBezTo>
                  <a:cubicBezTo>
                    <a:pt x="331" y="35"/>
                    <a:pt x="344" y="35"/>
                    <a:pt x="352" y="39"/>
                  </a:cubicBezTo>
                  <a:cubicBezTo>
                    <a:pt x="355" y="41"/>
                    <a:pt x="357" y="44"/>
                    <a:pt x="357" y="46"/>
                  </a:cubicBezTo>
                  <a:cubicBezTo>
                    <a:pt x="354" y="56"/>
                    <a:pt x="347" y="65"/>
                    <a:pt x="336" y="71"/>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19" name="Freeform 42">
              <a:extLst>
                <a:ext uri="{FF2B5EF4-FFF2-40B4-BE49-F238E27FC236}">
                  <a16:creationId xmlns:a16="http://schemas.microsoft.com/office/drawing/2014/main" id="{A29B589E-9A34-B890-14F9-437326215D4E}"/>
                </a:ext>
              </a:extLst>
            </p:cNvPr>
            <p:cNvSpPr>
              <a:spLocks/>
            </p:cNvSpPr>
            <p:nvPr/>
          </p:nvSpPr>
          <p:spPr bwMode="auto">
            <a:xfrm>
              <a:off x="5343220" y="2642489"/>
              <a:ext cx="1516673" cy="1330957"/>
            </a:xfrm>
            <a:custGeom>
              <a:avLst/>
              <a:gdLst>
                <a:gd name="T0" fmla="*/ 153 w 808"/>
                <a:gd name="T1" fmla="*/ 709 h 709"/>
                <a:gd name="T2" fmla="*/ 130 w 808"/>
                <a:gd name="T3" fmla="*/ 699 h 709"/>
                <a:gd name="T4" fmla="*/ 0 w 808"/>
                <a:gd name="T5" fmla="*/ 403 h 709"/>
                <a:gd name="T6" fmla="*/ 404 w 808"/>
                <a:gd name="T7" fmla="*/ 0 h 709"/>
                <a:gd name="T8" fmla="*/ 808 w 808"/>
                <a:gd name="T9" fmla="*/ 403 h 709"/>
                <a:gd name="T10" fmla="*/ 682 w 808"/>
                <a:gd name="T11" fmla="*/ 696 h 709"/>
                <a:gd name="T12" fmla="*/ 634 w 808"/>
                <a:gd name="T13" fmla="*/ 695 h 709"/>
                <a:gd name="T14" fmla="*/ 635 w 808"/>
                <a:gd name="T15" fmla="*/ 646 h 709"/>
                <a:gd name="T16" fmla="*/ 739 w 808"/>
                <a:gd name="T17" fmla="*/ 403 h 709"/>
                <a:gd name="T18" fmla="*/ 404 w 808"/>
                <a:gd name="T19" fmla="*/ 68 h 709"/>
                <a:gd name="T20" fmla="*/ 69 w 808"/>
                <a:gd name="T21" fmla="*/ 403 h 709"/>
                <a:gd name="T22" fmla="*/ 176 w 808"/>
                <a:gd name="T23" fmla="*/ 649 h 709"/>
                <a:gd name="T24" fmla="*/ 178 w 808"/>
                <a:gd name="T25" fmla="*/ 698 h 709"/>
                <a:gd name="T26" fmla="*/ 153 w 808"/>
                <a:gd name="T27"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709">
                  <a:moveTo>
                    <a:pt x="153" y="709"/>
                  </a:moveTo>
                  <a:cubicBezTo>
                    <a:pt x="145" y="709"/>
                    <a:pt x="136" y="705"/>
                    <a:pt x="130" y="699"/>
                  </a:cubicBezTo>
                  <a:cubicBezTo>
                    <a:pt x="48" y="623"/>
                    <a:pt x="0" y="515"/>
                    <a:pt x="0" y="403"/>
                  </a:cubicBezTo>
                  <a:cubicBezTo>
                    <a:pt x="0" y="181"/>
                    <a:pt x="182" y="0"/>
                    <a:pt x="404" y="0"/>
                  </a:cubicBezTo>
                  <a:cubicBezTo>
                    <a:pt x="627" y="0"/>
                    <a:pt x="808" y="181"/>
                    <a:pt x="808" y="403"/>
                  </a:cubicBezTo>
                  <a:cubicBezTo>
                    <a:pt x="808" y="515"/>
                    <a:pt x="763" y="619"/>
                    <a:pt x="682" y="696"/>
                  </a:cubicBezTo>
                  <a:cubicBezTo>
                    <a:pt x="668" y="709"/>
                    <a:pt x="647" y="709"/>
                    <a:pt x="634" y="695"/>
                  </a:cubicBezTo>
                  <a:cubicBezTo>
                    <a:pt x="621" y="681"/>
                    <a:pt x="621" y="660"/>
                    <a:pt x="635" y="646"/>
                  </a:cubicBezTo>
                  <a:cubicBezTo>
                    <a:pt x="702" y="583"/>
                    <a:pt x="739" y="496"/>
                    <a:pt x="739" y="403"/>
                  </a:cubicBezTo>
                  <a:cubicBezTo>
                    <a:pt x="739" y="219"/>
                    <a:pt x="589" y="68"/>
                    <a:pt x="404" y="68"/>
                  </a:cubicBezTo>
                  <a:cubicBezTo>
                    <a:pt x="220" y="68"/>
                    <a:pt x="69" y="219"/>
                    <a:pt x="69" y="403"/>
                  </a:cubicBezTo>
                  <a:cubicBezTo>
                    <a:pt x="69" y="496"/>
                    <a:pt x="108" y="586"/>
                    <a:pt x="176" y="649"/>
                  </a:cubicBezTo>
                  <a:cubicBezTo>
                    <a:pt x="190" y="662"/>
                    <a:pt x="191" y="684"/>
                    <a:pt x="178" y="698"/>
                  </a:cubicBezTo>
                  <a:cubicBezTo>
                    <a:pt x="171" y="705"/>
                    <a:pt x="162" y="709"/>
                    <a:pt x="153" y="70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0" name="Freeform 43">
              <a:extLst>
                <a:ext uri="{FF2B5EF4-FFF2-40B4-BE49-F238E27FC236}">
                  <a16:creationId xmlns:a16="http://schemas.microsoft.com/office/drawing/2014/main" id="{4B45285C-EFF7-9306-B590-0E0EFF35B096}"/>
                </a:ext>
              </a:extLst>
            </p:cNvPr>
            <p:cNvSpPr>
              <a:spLocks/>
            </p:cNvSpPr>
            <p:nvPr/>
          </p:nvSpPr>
          <p:spPr bwMode="auto">
            <a:xfrm>
              <a:off x="5733697" y="3991701"/>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2"/>
                    <a:pt x="378" y="68"/>
                    <a:pt x="359" y="68"/>
                  </a:cubicBezTo>
                  <a:cubicBezTo>
                    <a:pt x="34" y="68"/>
                    <a:pt x="34" y="68"/>
                    <a:pt x="34" y="68"/>
                  </a:cubicBezTo>
                  <a:cubicBezTo>
                    <a:pt x="15" y="68"/>
                    <a:pt x="0" y="52"/>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schemeClr val="bg1"/>
                </a:solidFill>
              </a:endParaRPr>
            </a:p>
          </p:txBody>
        </p:sp>
        <p:sp>
          <p:nvSpPr>
            <p:cNvPr id="21" name="Freeform 44">
              <a:extLst>
                <a:ext uri="{FF2B5EF4-FFF2-40B4-BE49-F238E27FC236}">
                  <a16:creationId xmlns:a16="http://schemas.microsoft.com/office/drawing/2014/main" id="{0622D8B7-64A4-515A-DEAA-0BFCEA2DF123}"/>
                </a:ext>
              </a:extLst>
            </p:cNvPr>
            <p:cNvSpPr>
              <a:spLocks/>
            </p:cNvSpPr>
            <p:nvPr/>
          </p:nvSpPr>
          <p:spPr bwMode="auto">
            <a:xfrm>
              <a:off x="5733697" y="4155193"/>
              <a:ext cx="737304" cy="127778"/>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2" name="Freeform 45">
              <a:extLst>
                <a:ext uri="{FF2B5EF4-FFF2-40B4-BE49-F238E27FC236}">
                  <a16:creationId xmlns:a16="http://schemas.microsoft.com/office/drawing/2014/main" id="{559F8EE8-A31C-8D90-581A-DF32B34934D5}"/>
                </a:ext>
              </a:extLst>
            </p:cNvPr>
            <p:cNvSpPr>
              <a:spLocks/>
            </p:cNvSpPr>
            <p:nvPr/>
          </p:nvSpPr>
          <p:spPr bwMode="auto">
            <a:xfrm>
              <a:off x="5733697" y="4318686"/>
              <a:ext cx="737304" cy="126985"/>
            </a:xfrm>
            <a:custGeom>
              <a:avLst/>
              <a:gdLst>
                <a:gd name="T0" fmla="*/ 393 w 393"/>
                <a:gd name="T1" fmla="*/ 34 h 68"/>
                <a:gd name="T2" fmla="*/ 359 w 393"/>
                <a:gd name="T3" fmla="*/ 68 h 68"/>
                <a:gd name="T4" fmla="*/ 34 w 393"/>
                <a:gd name="T5" fmla="*/ 68 h 68"/>
                <a:gd name="T6" fmla="*/ 0 w 393"/>
                <a:gd name="T7" fmla="*/ 34 h 68"/>
                <a:gd name="T8" fmla="*/ 34 w 393"/>
                <a:gd name="T9" fmla="*/ 0 h 68"/>
                <a:gd name="T10" fmla="*/ 359 w 393"/>
                <a:gd name="T11" fmla="*/ 0 h 68"/>
                <a:gd name="T12" fmla="*/ 393 w 393"/>
                <a:gd name="T13" fmla="*/ 34 h 68"/>
              </a:gdLst>
              <a:ahLst/>
              <a:cxnLst>
                <a:cxn ang="0">
                  <a:pos x="T0" y="T1"/>
                </a:cxn>
                <a:cxn ang="0">
                  <a:pos x="T2" y="T3"/>
                </a:cxn>
                <a:cxn ang="0">
                  <a:pos x="T4" y="T5"/>
                </a:cxn>
                <a:cxn ang="0">
                  <a:pos x="T6" y="T7"/>
                </a:cxn>
                <a:cxn ang="0">
                  <a:pos x="T8" y="T9"/>
                </a:cxn>
                <a:cxn ang="0">
                  <a:pos x="T10" y="T11"/>
                </a:cxn>
                <a:cxn ang="0">
                  <a:pos x="T12" y="T13"/>
                </a:cxn>
              </a:cxnLst>
              <a:rect l="0" t="0" r="r" b="b"/>
              <a:pathLst>
                <a:path w="393" h="68">
                  <a:moveTo>
                    <a:pt x="393" y="34"/>
                  </a:moveTo>
                  <a:cubicBezTo>
                    <a:pt x="393" y="53"/>
                    <a:pt x="378" y="68"/>
                    <a:pt x="359" y="68"/>
                  </a:cubicBezTo>
                  <a:cubicBezTo>
                    <a:pt x="34" y="68"/>
                    <a:pt x="34" y="68"/>
                    <a:pt x="34" y="68"/>
                  </a:cubicBezTo>
                  <a:cubicBezTo>
                    <a:pt x="15" y="68"/>
                    <a:pt x="0" y="53"/>
                    <a:pt x="0" y="34"/>
                  </a:cubicBezTo>
                  <a:cubicBezTo>
                    <a:pt x="0" y="15"/>
                    <a:pt x="15" y="0"/>
                    <a:pt x="34" y="0"/>
                  </a:cubicBezTo>
                  <a:cubicBezTo>
                    <a:pt x="359" y="0"/>
                    <a:pt x="359" y="0"/>
                    <a:pt x="359" y="0"/>
                  </a:cubicBezTo>
                  <a:cubicBezTo>
                    <a:pt x="378" y="0"/>
                    <a:pt x="393" y="15"/>
                    <a:pt x="393" y="34"/>
                  </a:cubicBez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3" name="Freeform 46">
              <a:extLst>
                <a:ext uri="{FF2B5EF4-FFF2-40B4-BE49-F238E27FC236}">
                  <a16:creationId xmlns:a16="http://schemas.microsoft.com/office/drawing/2014/main" id="{3E0580BC-E10E-EE57-296F-EF7A0728EC76}"/>
                </a:ext>
              </a:extLst>
            </p:cNvPr>
            <p:cNvSpPr>
              <a:spLocks/>
            </p:cNvSpPr>
            <p:nvPr/>
          </p:nvSpPr>
          <p:spPr bwMode="auto">
            <a:xfrm>
              <a:off x="5870999" y="4483766"/>
              <a:ext cx="461113" cy="200794"/>
            </a:xfrm>
            <a:custGeom>
              <a:avLst/>
              <a:gdLst>
                <a:gd name="T0" fmla="*/ 0 w 246"/>
                <a:gd name="T1" fmla="*/ 0 h 107"/>
                <a:gd name="T2" fmla="*/ 0 w 246"/>
                <a:gd name="T3" fmla="*/ 20 h 107"/>
                <a:gd name="T4" fmla="*/ 88 w 246"/>
                <a:gd name="T5" fmla="*/ 107 h 107"/>
                <a:gd name="T6" fmla="*/ 159 w 246"/>
                <a:gd name="T7" fmla="*/ 107 h 107"/>
                <a:gd name="T8" fmla="*/ 246 w 246"/>
                <a:gd name="T9" fmla="*/ 20 h 107"/>
                <a:gd name="T10" fmla="*/ 246 w 246"/>
                <a:gd name="T11" fmla="*/ 0 h 107"/>
                <a:gd name="T12" fmla="*/ 0 w 246"/>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246" h="107">
                  <a:moveTo>
                    <a:pt x="0" y="0"/>
                  </a:moveTo>
                  <a:cubicBezTo>
                    <a:pt x="0" y="20"/>
                    <a:pt x="0" y="20"/>
                    <a:pt x="0" y="20"/>
                  </a:cubicBezTo>
                  <a:cubicBezTo>
                    <a:pt x="0" y="68"/>
                    <a:pt x="39" y="107"/>
                    <a:pt x="88" y="107"/>
                  </a:cubicBezTo>
                  <a:cubicBezTo>
                    <a:pt x="159" y="107"/>
                    <a:pt x="159" y="107"/>
                    <a:pt x="159" y="107"/>
                  </a:cubicBezTo>
                  <a:cubicBezTo>
                    <a:pt x="207" y="107"/>
                    <a:pt x="246" y="68"/>
                    <a:pt x="246" y="20"/>
                  </a:cubicBezTo>
                  <a:cubicBezTo>
                    <a:pt x="246" y="0"/>
                    <a:pt x="246" y="0"/>
                    <a:pt x="246" y="0"/>
                  </a:cubicBezTo>
                  <a:lnTo>
                    <a:pt x="0" y="0"/>
                  </a:lnTo>
                  <a:close/>
                </a:path>
              </a:pathLst>
            </a:custGeom>
            <a:solidFill>
              <a:srgbClr val="6D73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4" name="Freeform 47">
              <a:extLst>
                <a:ext uri="{FF2B5EF4-FFF2-40B4-BE49-F238E27FC236}">
                  <a16:creationId xmlns:a16="http://schemas.microsoft.com/office/drawing/2014/main" id="{9735AAF5-8874-0547-34E6-21A5736F61FB}"/>
                </a:ext>
              </a:extLst>
            </p:cNvPr>
            <p:cNvSpPr>
              <a:spLocks/>
            </p:cNvSpPr>
            <p:nvPr/>
          </p:nvSpPr>
          <p:spPr bwMode="auto">
            <a:xfrm>
              <a:off x="6978146" y="3423444"/>
              <a:ext cx="367462" cy="112699"/>
            </a:xfrm>
            <a:custGeom>
              <a:avLst/>
              <a:gdLst>
                <a:gd name="T0" fmla="*/ 166 w 196"/>
                <a:gd name="T1" fmla="*/ 60 h 60"/>
                <a:gd name="T2" fmla="*/ 166 w 196"/>
                <a:gd name="T3" fmla="*/ 60 h 60"/>
                <a:gd name="T4" fmla="*/ 30 w 196"/>
                <a:gd name="T5" fmla="*/ 60 h 60"/>
                <a:gd name="T6" fmla="*/ 0 w 196"/>
                <a:gd name="T7" fmla="*/ 30 h 60"/>
                <a:gd name="T8" fmla="*/ 30 w 196"/>
                <a:gd name="T9" fmla="*/ 0 h 60"/>
                <a:gd name="T10" fmla="*/ 30 w 196"/>
                <a:gd name="T11" fmla="*/ 0 h 60"/>
                <a:gd name="T12" fmla="*/ 166 w 196"/>
                <a:gd name="T13" fmla="*/ 0 h 60"/>
                <a:gd name="T14" fmla="*/ 196 w 196"/>
                <a:gd name="T15" fmla="*/ 30 h 60"/>
                <a:gd name="T16" fmla="*/ 166 w 196"/>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60">
                  <a:moveTo>
                    <a:pt x="166" y="60"/>
                  </a:moveTo>
                  <a:cubicBezTo>
                    <a:pt x="166" y="60"/>
                    <a:pt x="166" y="60"/>
                    <a:pt x="166" y="60"/>
                  </a:cubicBezTo>
                  <a:cubicBezTo>
                    <a:pt x="30" y="60"/>
                    <a:pt x="30" y="60"/>
                    <a:pt x="30" y="60"/>
                  </a:cubicBezTo>
                  <a:cubicBezTo>
                    <a:pt x="14" y="60"/>
                    <a:pt x="0" y="46"/>
                    <a:pt x="0" y="30"/>
                  </a:cubicBezTo>
                  <a:cubicBezTo>
                    <a:pt x="0" y="13"/>
                    <a:pt x="14" y="0"/>
                    <a:pt x="30" y="0"/>
                  </a:cubicBezTo>
                  <a:cubicBezTo>
                    <a:pt x="30" y="0"/>
                    <a:pt x="30" y="0"/>
                    <a:pt x="30" y="0"/>
                  </a:cubicBezTo>
                  <a:cubicBezTo>
                    <a:pt x="166" y="0"/>
                    <a:pt x="166" y="0"/>
                    <a:pt x="166" y="0"/>
                  </a:cubicBezTo>
                  <a:cubicBezTo>
                    <a:pt x="183" y="0"/>
                    <a:pt x="196" y="13"/>
                    <a:pt x="196" y="30"/>
                  </a:cubicBezTo>
                  <a:cubicBezTo>
                    <a:pt x="196" y="46"/>
                    <a:pt x="183" y="60"/>
                    <a:pt x="166"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5" name="Freeform 48">
              <a:extLst>
                <a:ext uri="{FF2B5EF4-FFF2-40B4-BE49-F238E27FC236}">
                  <a16:creationId xmlns:a16="http://schemas.microsoft.com/office/drawing/2014/main" id="{7AB798C9-C2AF-9E58-DABC-EF3FA630F6F3}"/>
                </a:ext>
              </a:extLst>
            </p:cNvPr>
            <p:cNvSpPr>
              <a:spLocks/>
            </p:cNvSpPr>
            <p:nvPr/>
          </p:nvSpPr>
          <p:spPr bwMode="auto">
            <a:xfrm>
              <a:off x="4846392" y="3423444"/>
              <a:ext cx="375398" cy="112699"/>
            </a:xfrm>
            <a:custGeom>
              <a:avLst/>
              <a:gdLst>
                <a:gd name="T0" fmla="*/ 170 w 200"/>
                <a:gd name="T1" fmla="*/ 60 h 60"/>
                <a:gd name="T2" fmla="*/ 170 w 200"/>
                <a:gd name="T3" fmla="*/ 60 h 60"/>
                <a:gd name="T4" fmla="*/ 30 w 200"/>
                <a:gd name="T5" fmla="*/ 60 h 60"/>
                <a:gd name="T6" fmla="*/ 0 w 200"/>
                <a:gd name="T7" fmla="*/ 30 h 60"/>
                <a:gd name="T8" fmla="*/ 30 w 200"/>
                <a:gd name="T9" fmla="*/ 0 h 60"/>
                <a:gd name="T10" fmla="*/ 30 w 200"/>
                <a:gd name="T11" fmla="*/ 0 h 60"/>
                <a:gd name="T12" fmla="*/ 170 w 200"/>
                <a:gd name="T13" fmla="*/ 0 h 60"/>
                <a:gd name="T14" fmla="*/ 200 w 200"/>
                <a:gd name="T15" fmla="*/ 30 h 60"/>
                <a:gd name="T16" fmla="*/ 170 w 20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60">
                  <a:moveTo>
                    <a:pt x="170" y="60"/>
                  </a:moveTo>
                  <a:cubicBezTo>
                    <a:pt x="170" y="60"/>
                    <a:pt x="170" y="60"/>
                    <a:pt x="170" y="60"/>
                  </a:cubicBezTo>
                  <a:cubicBezTo>
                    <a:pt x="30" y="60"/>
                    <a:pt x="30" y="60"/>
                    <a:pt x="30" y="60"/>
                  </a:cubicBezTo>
                  <a:cubicBezTo>
                    <a:pt x="14" y="60"/>
                    <a:pt x="0" y="46"/>
                    <a:pt x="0" y="30"/>
                  </a:cubicBezTo>
                  <a:cubicBezTo>
                    <a:pt x="0" y="13"/>
                    <a:pt x="14" y="0"/>
                    <a:pt x="30" y="0"/>
                  </a:cubicBezTo>
                  <a:cubicBezTo>
                    <a:pt x="30" y="0"/>
                    <a:pt x="30" y="0"/>
                    <a:pt x="30" y="0"/>
                  </a:cubicBezTo>
                  <a:cubicBezTo>
                    <a:pt x="170" y="0"/>
                    <a:pt x="170" y="0"/>
                    <a:pt x="170" y="0"/>
                  </a:cubicBezTo>
                  <a:cubicBezTo>
                    <a:pt x="187" y="0"/>
                    <a:pt x="200" y="13"/>
                    <a:pt x="200" y="30"/>
                  </a:cubicBezTo>
                  <a:cubicBezTo>
                    <a:pt x="200" y="47"/>
                    <a:pt x="186" y="60"/>
                    <a:pt x="170" y="60"/>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26" name="Freeform 49">
              <a:extLst>
                <a:ext uri="{FF2B5EF4-FFF2-40B4-BE49-F238E27FC236}">
                  <a16:creationId xmlns:a16="http://schemas.microsoft.com/office/drawing/2014/main" id="{939A7494-A203-4115-1896-84828C828B25}"/>
                </a:ext>
              </a:extLst>
            </p:cNvPr>
            <p:cNvSpPr>
              <a:spLocks/>
            </p:cNvSpPr>
            <p:nvPr/>
          </p:nvSpPr>
          <p:spPr bwMode="auto">
            <a:xfrm>
              <a:off x="6045603" y="2173440"/>
              <a:ext cx="112699" cy="354764"/>
            </a:xfrm>
            <a:custGeom>
              <a:avLst/>
              <a:gdLst>
                <a:gd name="T0" fmla="*/ 30 w 60"/>
                <a:gd name="T1" fmla="*/ 189 h 189"/>
                <a:gd name="T2" fmla="*/ 30 w 60"/>
                <a:gd name="T3" fmla="*/ 189 h 189"/>
                <a:gd name="T4" fmla="*/ 0 w 60"/>
                <a:gd name="T5" fmla="*/ 159 h 189"/>
                <a:gd name="T6" fmla="*/ 0 w 60"/>
                <a:gd name="T7" fmla="*/ 30 h 189"/>
                <a:gd name="T8" fmla="*/ 30 w 60"/>
                <a:gd name="T9" fmla="*/ 0 h 189"/>
                <a:gd name="T10" fmla="*/ 30 w 60"/>
                <a:gd name="T11" fmla="*/ 0 h 189"/>
                <a:gd name="T12" fmla="*/ 60 w 60"/>
                <a:gd name="T13" fmla="*/ 30 h 189"/>
                <a:gd name="T14" fmla="*/ 60 w 60"/>
                <a:gd name="T15" fmla="*/ 159 h 189"/>
                <a:gd name="T16" fmla="*/ 30 w 60"/>
                <a:gd name="T17"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9">
                  <a:moveTo>
                    <a:pt x="30" y="189"/>
                  </a:moveTo>
                  <a:cubicBezTo>
                    <a:pt x="30" y="189"/>
                    <a:pt x="30" y="189"/>
                    <a:pt x="30" y="189"/>
                  </a:cubicBezTo>
                  <a:cubicBezTo>
                    <a:pt x="14" y="189"/>
                    <a:pt x="0" y="175"/>
                    <a:pt x="0" y="159"/>
                  </a:cubicBezTo>
                  <a:cubicBezTo>
                    <a:pt x="0" y="30"/>
                    <a:pt x="0" y="30"/>
                    <a:pt x="0" y="30"/>
                  </a:cubicBezTo>
                  <a:cubicBezTo>
                    <a:pt x="0" y="14"/>
                    <a:pt x="14" y="0"/>
                    <a:pt x="30" y="0"/>
                  </a:cubicBezTo>
                  <a:cubicBezTo>
                    <a:pt x="30" y="0"/>
                    <a:pt x="30" y="0"/>
                    <a:pt x="30" y="0"/>
                  </a:cubicBezTo>
                  <a:cubicBezTo>
                    <a:pt x="47" y="0"/>
                    <a:pt x="60" y="14"/>
                    <a:pt x="60" y="30"/>
                  </a:cubicBezTo>
                  <a:cubicBezTo>
                    <a:pt x="60" y="159"/>
                    <a:pt x="60" y="159"/>
                    <a:pt x="60" y="159"/>
                  </a:cubicBezTo>
                  <a:cubicBezTo>
                    <a:pt x="60" y="175"/>
                    <a:pt x="47" y="189"/>
                    <a:pt x="30" y="189"/>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0" name="Freeform 50">
              <a:extLst>
                <a:ext uri="{FF2B5EF4-FFF2-40B4-BE49-F238E27FC236}">
                  <a16:creationId xmlns:a16="http://schemas.microsoft.com/office/drawing/2014/main" id="{A3461434-B105-1881-06DA-AD80B55DD23E}"/>
                </a:ext>
              </a:extLst>
            </p:cNvPr>
            <p:cNvSpPr>
              <a:spLocks/>
            </p:cNvSpPr>
            <p:nvPr/>
          </p:nvSpPr>
          <p:spPr bwMode="auto">
            <a:xfrm>
              <a:off x="6733701" y="2546457"/>
              <a:ext cx="281747" cy="276191"/>
            </a:xfrm>
            <a:custGeom>
              <a:avLst/>
              <a:gdLst>
                <a:gd name="T0" fmla="*/ 33 w 150"/>
                <a:gd name="T1" fmla="*/ 147 h 147"/>
                <a:gd name="T2" fmla="*/ 11 w 150"/>
                <a:gd name="T3" fmla="*/ 139 h 147"/>
                <a:gd name="T4" fmla="*/ 11 w 150"/>
                <a:gd name="T5" fmla="*/ 96 h 147"/>
                <a:gd name="T6" fmla="*/ 96 w 150"/>
                <a:gd name="T7" fmla="*/ 11 h 147"/>
                <a:gd name="T8" fmla="*/ 139 w 150"/>
                <a:gd name="T9" fmla="*/ 11 h 147"/>
                <a:gd name="T10" fmla="*/ 139 w 150"/>
                <a:gd name="T11" fmla="*/ 54 h 147"/>
                <a:gd name="T12" fmla="*/ 54 w 150"/>
                <a:gd name="T13" fmla="*/ 139 h 147"/>
                <a:gd name="T14" fmla="*/ 33 w 150"/>
                <a:gd name="T15" fmla="*/ 147 h 1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47">
                  <a:moveTo>
                    <a:pt x="33" y="147"/>
                  </a:moveTo>
                  <a:cubicBezTo>
                    <a:pt x="25" y="147"/>
                    <a:pt x="17" y="145"/>
                    <a:pt x="11" y="139"/>
                  </a:cubicBezTo>
                  <a:cubicBezTo>
                    <a:pt x="0" y="127"/>
                    <a:pt x="0" y="108"/>
                    <a:pt x="11" y="96"/>
                  </a:cubicBezTo>
                  <a:cubicBezTo>
                    <a:pt x="96" y="11"/>
                    <a:pt x="96" y="11"/>
                    <a:pt x="96" y="11"/>
                  </a:cubicBezTo>
                  <a:cubicBezTo>
                    <a:pt x="108" y="0"/>
                    <a:pt x="127" y="0"/>
                    <a:pt x="139" y="11"/>
                  </a:cubicBezTo>
                  <a:cubicBezTo>
                    <a:pt x="150" y="23"/>
                    <a:pt x="150" y="42"/>
                    <a:pt x="139" y="54"/>
                  </a:cubicBezTo>
                  <a:cubicBezTo>
                    <a:pt x="54" y="139"/>
                    <a:pt x="54" y="139"/>
                    <a:pt x="54" y="139"/>
                  </a:cubicBezTo>
                  <a:cubicBezTo>
                    <a:pt x="48" y="145"/>
                    <a:pt x="40" y="147"/>
                    <a:pt x="33" y="147"/>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sp>
          <p:nvSpPr>
            <p:cNvPr id="31" name="Freeform 51">
              <a:extLst>
                <a:ext uri="{FF2B5EF4-FFF2-40B4-BE49-F238E27FC236}">
                  <a16:creationId xmlns:a16="http://schemas.microsoft.com/office/drawing/2014/main" id="{5549E6A2-BDB7-6BC9-BB9E-EC7DDF60E074}"/>
                </a:ext>
              </a:extLst>
            </p:cNvPr>
            <p:cNvSpPr>
              <a:spLocks/>
            </p:cNvSpPr>
            <p:nvPr/>
          </p:nvSpPr>
          <p:spPr bwMode="auto">
            <a:xfrm>
              <a:off x="5170996" y="2617885"/>
              <a:ext cx="283334" cy="277779"/>
            </a:xfrm>
            <a:custGeom>
              <a:avLst/>
              <a:gdLst>
                <a:gd name="T0" fmla="*/ 118 w 151"/>
                <a:gd name="T1" fmla="*/ 148 h 148"/>
                <a:gd name="T2" fmla="*/ 97 w 151"/>
                <a:gd name="T3" fmla="*/ 139 h 148"/>
                <a:gd name="T4" fmla="*/ 12 w 151"/>
                <a:gd name="T5" fmla="*/ 54 h 148"/>
                <a:gd name="T6" fmla="*/ 12 w 151"/>
                <a:gd name="T7" fmla="*/ 12 h 148"/>
                <a:gd name="T8" fmla="*/ 54 w 151"/>
                <a:gd name="T9" fmla="*/ 12 h 148"/>
                <a:gd name="T10" fmla="*/ 139 w 151"/>
                <a:gd name="T11" fmla="*/ 97 h 148"/>
                <a:gd name="T12" fmla="*/ 139 w 151"/>
                <a:gd name="T13" fmla="*/ 139 h 148"/>
                <a:gd name="T14" fmla="*/ 118 w 151"/>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8">
                  <a:moveTo>
                    <a:pt x="118" y="148"/>
                  </a:moveTo>
                  <a:cubicBezTo>
                    <a:pt x="110" y="148"/>
                    <a:pt x="102" y="145"/>
                    <a:pt x="97" y="139"/>
                  </a:cubicBezTo>
                  <a:cubicBezTo>
                    <a:pt x="12" y="54"/>
                    <a:pt x="12" y="54"/>
                    <a:pt x="12" y="54"/>
                  </a:cubicBezTo>
                  <a:cubicBezTo>
                    <a:pt x="0" y="43"/>
                    <a:pt x="0" y="24"/>
                    <a:pt x="12" y="12"/>
                  </a:cubicBezTo>
                  <a:cubicBezTo>
                    <a:pt x="24" y="0"/>
                    <a:pt x="43" y="0"/>
                    <a:pt x="54" y="12"/>
                  </a:cubicBezTo>
                  <a:cubicBezTo>
                    <a:pt x="139" y="97"/>
                    <a:pt x="139" y="97"/>
                    <a:pt x="139" y="97"/>
                  </a:cubicBezTo>
                  <a:cubicBezTo>
                    <a:pt x="151" y="108"/>
                    <a:pt x="151" y="127"/>
                    <a:pt x="139" y="139"/>
                  </a:cubicBezTo>
                  <a:cubicBezTo>
                    <a:pt x="133" y="145"/>
                    <a:pt x="126" y="148"/>
                    <a:pt x="118" y="148"/>
                  </a:cubicBezTo>
                  <a:close/>
                </a:path>
              </a:pathLst>
            </a:custGeom>
            <a:gradFill>
              <a:gsLst>
                <a:gs pos="0">
                  <a:schemeClr val="accent1">
                    <a:lumMod val="60000"/>
                    <a:lumOff val="40000"/>
                  </a:schemeClr>
                </a:gs>
                <a:gs pos="99000">
                  <a:schemeClr val="accent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bg1"/>
                </a:solidFill>
              </a:endParaRPr>
            </a:p>
          </p:txBody>
        </p:sp>
      </p:grpSp>
      <p:sp>
        <p:nvSpPr>
          <p:cNvPr id="36" name="Shape 797">
            <a:extLst>
              <a:ext uri="{FF2B5EF4-FFF2-40B4-BE49-F238E27FC236}">
                <a16:creationId xmlns:a16="http://schemas.microsoft.com/office/drawing/2014/main" id="{D298029B-DFA4-1491-D1AF-A3BDF4A95B9E}"/>
              </a:ext>
            </a:extLst>
          </p:cNvPr>
          <p:cNvSpPr/>
          <p:nvPr/>
        </p:nvSpPr>
        <p:spPr>
          <a:xfrm>
            <a:off x="765651" y="2595772"/>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7" name="Text Box 5">
            <a:extLst>
              <a:ext uri="{FF2B5EF4-FFF2-40B4-BE49-F238E27FC236}">
                <a16:creationId xmlns:a16="http://schemas.microsoft.com/office/drawing/2014/main" id="{88A2B31A-C8C7-FC44-226B-68886F539FAE}"/>
              </a:ext>
            </a:extLst>
          </p:cNvPr>
          <p:cNvSpPr txBox="1">
            <a:spLocks noChangeArrowheads="1"/>
          </p:cNvSpPr>
          <p:nvPr/>
        </p:nvSpPr>
        <p:spPr bwMode="auto">
          <a:xfrm>
            <a:off x="1060132" y="4001428"/>
            <a:ext cx="3816668" cy="1323439"/>
          </a:xfrm>
          <a:prstGeom prst="rect">
            <a:avLst/>
          </a:prstGeom>
          <a:noFill/>
          <a:ln w="9525">
            <a:noFill/>
            <a:miter lim="800000"/>
            <a:headEnd/>
            <a:tailEnd/>
          </a:ln>
        </p:spPr>
        <p:txBody>
          <a:bodyPr wrap="square">
            <a:spAutoFit/>
          </a:bodyPr>
          <a:lstStyle/>
          <a:p>
            <a:pP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Project </a:t>
            </a:r>
            <a:r>
              <a:rPr lang="en-US" altLang="ko-KR" sz="2000" dirty="0">
                <a:solidFill>
                  <a:schemeClr val="accent1">
                    <a:lumMod val="75000"/>
                  </a:schemeClr>
                </a:solidFill>
                <a:latin typeface="Roboto" panose="02000000000000000000" pitchFamily="2" charset="0"/>
                <a:ea typeface="Roboto" panose="02000000000000000000" pitchFamily="2" charset="0"/>
              </a:rPr>
              <a:t>objectives are not met, as 70% of these islands supplied water after project implementation </a:t>
            </a:r>
          </a:p>
        </p:txBody>
      </p:sp>
      <p:sp>
        <p:nvSpPr>
          <p:cNvPr id="38" name="Shape 797">
            <a:extLst>
              <a:ext uri="{FF2B5EF4-FFF2-40B4-BE49-F238E27FC236}">
                <a16:creationId xmlns:a16="http://schemas.microsoft.com/office/drawing/2014/main" id="{8672494E-C4C3-4B69-879B-275757E0FCBF}"/>
              </a:ext>
            </a:extLst>
          </p:cNvPr>
          <p:cNvSpPr/>
          <p:nvPr/>
        </p:nvSpPr>
        <p:spPr>
          <a:xfrm>
            <a:off x="765651" y="4127719"/>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2" name="Text Box 5">
            <a:extLst>
              <a:ext uri="{FF2B5EF4-FFF2-40B4-BE49-F238E27FC236}">
                <a16:creationId xmlns:a16="http://schemas.microsoft.com/office/drawing/2014/main" id="{9E161C7D-1C50-0E02-D9CA-6DF529F1D94B}"/>
              </a:ext>
            </a:extLst>
          </p:cNvPr>
          <p:cNvSpPr txBox="1">
            <a:spLocks noChangeArrowheads="1"/>
          </p:cNvSpPr>
          <p:nvPr/>
        </p:nvSpPr>
        <p:spPr bwMode="auto">
          <a:xfrm>
            <a:off x="989824" y="3265757"/>
            <a:ext cx="4131628" cy="707886"/>
          </a:xfrm>
          <a:prstGeom prst="rect">
            <a:avLst/>
          </a:prstGeom>
          <a:noFill/>
          <a:ln w="9525">
            <a:noFill/>
            <a:miter lim="800000"/>
            <a:headEnd/>
            <a:tailEnd/>
          </a:ln>
        </p:spPr>
        <p:txBody>
          <a:bodyPr wrap="square">
            <a:spAutoFit/>
          </a:bodyPr>
          <a:lstStyle/>
          <a:p>
            <a:pPr>
              <a:defRPr/>
            </a:pPr>
            <a:r>
              <a:rPr lang="en-US" altLang="ko-KR" sz="2000" dirty="0" smtClean="0">
                <a:solidFill>
                  <a:schemeClr val="accent1">
                    <a:lumMod val="75000"/>
                  </a:schemeClr>
                </a:solidFill>
                <a:latin typeface="Roboto" panose="02000000000000000000" pitchFamily="2" charset="0"/>
                <a:ea typeface="Roboto" panose="02000000000000000000" pitchFamily="2" charset="0"/>
              </a:rPr>
              <a:t>Several </a:t>
            </a:r>
            <a:r>
              <a:rPr lang="en-US" altLang="ko-KR" sz="2000" dirty="0">
                <a:solidFill>
                  <a:schemeClr val="accent1">
                    <a:lumMod val="75000"/>
                  </a:schemeClr>
                </a:solidFill>
                <a:latin typeface="Roboto" panose="02000000000000000000" pitchFamily="2" charset="0"/>
                <a:ea typeface="Roboto" panose="02000000000000000000" pitchFamily="2" charset="0"/>
              </a:rPr>
              <a:t>RWP fails to complete within the agreed timeframe</a:t>
            </a:r>
          </a:p>
        </p:txBody>
      </p:sp>
      <p:sp>
        <p:nvSpPr>
          <p:cNvPr id="33" name="Shape 797">
            <a:extLst>
              <a:ext uri="{FF2B5EF4-FFF2-40B4-BE49-F238E27FC236}">
                <a16:creationId xmlns:a16="http://schemas.microsoft.com/office/drawing/2014/main" id="{D298029B-DFA4-1491-D1AF-A3BDF4A95B9E}"/>
              </a:ext>
            </a:extLst>
          </p:cNvPr>
          <p:cNvSpPr/>
          <p:nvPr/>
        </p:nvSpPr>
        <p:spPr>
          <a:xfrm>
            <a:off x="695343" y="3392048"/>
            <a:ext cx="174872" cy="147527"/>
          </a:xfrm>
          <a:custGeom>
            <a:avLst/>
            <a:gdLst/>
            <a:ahLst/>
            <a:cxnLst>
              <a:cxn ang="0">
                <a:pos x="wd2" y="hd2"/>
              </a:cxn>
              <a:cxn ang="5400000">
                <a:pos x="wd2" y="hd2"/>
              </a:cxn>
              <a:cxn ang="10800000">
                <a:pos x="wd2" y="hd2"/>
              </a:cxn>
              <a:cxn ang="16200000">
                <a:pos x="wd2" y="hd2"/>
              </a:cxn>
            </a:cxnLst>
            <a:rect l="0" t="0" r="r" b="b"/>
            <a:pathLst>
              <a:path w="21600" h="21600" extrusionOk="0">
                <a:moveTo>
                  <a:pt x="0" y="14435"/>
                </a:moveTo>
                <a:lnTo>
                  <a:pt x="5244" y="21600"/>
                </a:lnTo>
                <a:lnTo>
                  <a:pt x="21422" y="1264"/>
                </a:lnTo>
                <a:lnTo>
                  <a:pt x="21600" y="0"/>
                </a:lnTo>
                <a:lnTo>
                  <a:pt x="5867" y="14435"/>
                </a:lnTo>
                <a:lnTo>
                  <a:pt x="0" y="8429"/>
                </a:lnTo>
                <a:lnTo>
                  <a:pt x="0" y="14435"/>
                </a:lnTo>
                <a:close/>
              </a:path>
            </a:pathLst>
          </a:custGeom>
          <a:solidFill>
            <a:srgbClr val="0B3D62"/>
          </a:solidFill>
          <a:ln w="12700" cap="flat">
            <a:noFill/>
            <a:miter lim="400000"/>
          </a:ln>
          <a:effectLst/>
        </p:spPr>
        <p:txBody>
          <a:bodyPr wrap="square" lIns="0" tIns="0" rIns="0" bIns="0" numCol="1" anchor="t">
            <a:noAutofit/>
          </a:bodyPr>
          <a:lstStyle/>
          <a:p>
            <a:pPr lvl="0"/>
            <a:endParaRPr dirty="0"/>
          </a:p>
        </p:txBody>
      </p:sp>
      <p:sp>
        <p:nvSpPr>
          <p:cNvPr id="34" name="Rounded Rectangle 33"/>
          <p:cNvSpPr/>
          <p:nvPr/>
        </p:nvSpPr>
        <p:spPr>
          <a:xfrm>
            <a:off x="4996408" y="2123769"/>
            <a:ext cx="3978919" cy="3287877"/>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l="-17000" r="-1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3824549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par>
                                <p:cTn id="11" presetID="6" presetClass="emph" presetSubtype="0" repeatCount="indefinite" autoRev="1" fill="hold" nodeType="withEffect">
                                  <p:stCondLst>
                                    <p:cond delay="750"/>
                                  </p:stCondLst>
                                  <p:childTnLst>
                                    <p:animScale>
                                      <p:cBhvr>
                                        <p:cTn id="12" dur="750" fill="hold"/>
                                        <p:tgtEl>
                                          <p:spTgt spid="1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3359</TotalTime>
  <Words>761</Words>
  <Application>Microsoft Office PowerPoint</Application>
  <PresentationFormat>On-screen Show (4:3)</PresentationFormat>
  <Paragraphs>86</Paragraphs>
  <Slides>13</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굴림체</vt:lpstr>
      <vt:lpstr>Nirmala UI</vt:lpstr>
      <vt:lpstr>Open Sans Extrabold</vt:lpstr>
      <vt:lpstr>Poppins</vt:lpstr>
      <vt:lpstr>Roboto</vt:lpstr>
      <vt:lpstr>Roboto Balck</vt:lpstr>
      <vt:lpstr>Roboto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Bagus Budiyanto</dc:creator>
  <cp:lastModifiedBy>Shaushan Saeed</cp:lastModifiedBy>
  <cp:revision>289</cp:revision>
  <dcterms:created xsi:type="dcterms:W3CDTF">2015-08-27T00:51:55Z</dcterms:created>
  <dcterms:modified xsi:type="dcterms:W3CDTF">2022-07-03T16:02:49Z</dcterms:modified>
</cp:coreProperties>
</file>